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theme/theme13.xml" ContentType="application/vnd.openxmlformats-officedocument.theme+xml"/>
  <Override PartName="/ppt/slideLayouts/slideLayout37.xml" ContentType="application/vnd.openxmlformats-officedocument.presentationml.slideLayout+xml"/>
  <Override PartName="/ppt/theme/theme14.xml" ContentType="application/vnd.openxmlformats-officedocument.theme+xml"/>
  <Override PartName="/ppt/slideLayouts/slideLayout38.xml" ContentType="application/vnd.openxmlformats-officedocument.presentationml.slideLayout+xml"/>
  <Override PartName="/ppt/theme/theme1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7.xml" ContentType="application/vnd.openxmlformats-officedocument.theme+xml"/>
  <Override PartName="/ppt/slideLayouts/slideLayout52.xml" ContentType="application/vnd.openxmlformats-officedocument.presentationml.slideLayout+xml"/>
  <Override PartName="/ppt/theme/theme18.xml" ContentType="application/vnd.openxmlformats-officedocument.theme+xml"/>
  <Override PartName="/ppt/slideLayouts/slideLayout53.xml" ContentType="application/vnd.openxmlformats-officedocument.presentationml.slideLayout+xml"/>
  <Override PartName="/ppt/theme/theme19.xml" ContentType="application/vnd.openxmlformats-officedocument.theme+xml"/>
  <Override PartName="/ppt/slideLayouts/slideLayout54.xml" ContentType="application/vnd.openxmlformats-officedocument.presentationml.slideLayout+xml"/>
  <Override PartName="/ppt/theme/theme20.xml" ContentType="application/vnd.openxmlformats-officedocument.theme+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theme/theme22.xml" ContentType="application/vnd.openxmlformats-officedocument.theme+xml"/>
  <Override PartName="/ppt/slideLayouts/slideLayout57.xml" ContentType="application/vnd.openxmlformats-officedocument.presentationml.slideLayout+xml"/>
  <Override PartName="/ppt/theme/theme23.xml" ContentType="application/vnd.openxmlformats-officedocument.theme+xml"/>
  <Override PartName="/ppt/slideLayouts/slideLayout5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99" r:id="rId1"/>
    <p:sldMasterId id="2147484111" r:id="rId2"/>
    <p:sldMasterId id="2147486812" r:id="rId3"/>
    <p:sldMasterId id="2147489043" r:id="rId4"/>
    <p:sldMasterId id="2147489045" r:id="rId5"/>
    <p:sldMasterId id="2147489047" r:id="rId6"/>
    <p:sldMasterId id="2147489049" r:id="rId7"/>
    <p:sldMasterId id="2147489051" r:id="rId8"/>
    <p:sldMasterId id="2147489053" r:id="rId9"/>
    <p:sldMasterId id="2147489055" r:id="rId10"/>
    <p:sldMasterId id="2147493795" r:id="rId11"/>
    <p:sldMasterId id="2147493797" r:id="rId12"/>
    <p:sldMasterId id="2147497298" r:id="rId13"/>
    <p:sldMasterId id="2147497318" r:id="rId14"/>
    <p:sldMasterId id="2147497360" r:id="rId15"/>
    <p:sldMasterId id="2147497412" r:id="rId16"/>
    <p:sldMasterId id="2147497426" r:id="rId17"/>
    <p:sldMasterId id="2147497449" r:id="rId18"/>
    <p:sldMasterId id="2147497459" r:id="rId19"/>
    <p:sldMasterId id="2147497467" r:id="rId20"/>
    <p:sldMasterId id="2147497469" r:id="rId21"/>
    <p:sldMasterId id="2147497473" r:id="rId22"/>
    <p:sldMasterId id="2147497475" r:id="rId23"/>
    <p:sldMasterId id="2147497480" r:id="rId24"/>
  </p:sldMasterIdLst>
  <p:notesMasterIdLst>
    <p:notesMasterId r:id="rId112"/>
  </p:notesMasterIdLst>
  <p:handoutMasterIdLst>
    <p:handoutMasterId r:id="rId113"/>
  </p:handoutMasterIdLst>
  <p:sldIdLst>
    <p:sldId id="3137" r:id="rId25"/>
    <p:sldId id="2713" r:id="rId26"/>
    <p:sldId id="3260" r:id="rId27"/>
    <p:sldId id="3261" r:id="rId28"/>
    <p:sldId id="3265" r:id="rId29"/>
    <p:sldId id="3282" r:id="rId30"/>
    <p:sldId id="3275" r:id="rId31"/>
    <p:sldId id="3277" r:id="rId32"/>
    <p:sldId id="3276" r:id="rId33"/>
    <p:sldId id="2983" r:id="rId34"/>
    <p:sldId id="3102" r:id="rId35"/>
    <p:sldId id="256" r:id="rId36"/>
    <p:sldId id="3274" r:id="rId37"/>
    <p:sldId id="3021" r:id="rId38"/>
    <p:sldId id="2915" r:id="rId39"/>
    <p:sldId id="3083" r:id="rId40"/>
    <p:sldId id="3219" r:id="rId41"/>
    <p:sldId id="3023" r:id="rId42"/>
    <p:sldId id="3280" r:id="rId43"/>
    <p:sldId id="3225" r:id="rId44"/>
    <p:sldId id="3159" r:id="rId45"/>
    <p:sldId id="3257" r:id="rId46"/>
    <p:sldId id="2961" r:id="rId47"/>
    <p:sldId id="3148" r:id="rId48"/>
    <p:sldId id="3059" r:id="rId49"/>
    <p:sldId id="2963" r:id="rId50"/>
    <p:sldId id="3070" r:id="rId51"/>
    <p:sldId id="3120" r:id="rId52"/>
    <p:sldId id="3100" r:id="rId53"/>
    <p:sldId id="3238" r:id="rId54"/>
    <p:sldId id="3239" r:id="rId55"/>
    <p:sldId id="3052" r:id="rId56"/>
    <p:sldId id="3207" r:id="rId57"/>
    <p:sldId id="3208" r:id="rId58"/>
    <p:sldId id="3174" r:id="rId59"/>
    <p:sldId id="3244" r:id="rId60"/>
    <p:sldId id="3255" r:id="rId61"/>
    <p:sldId id="3279" r:id="rId62"/>
    <p:sldId id="2836" r:id="rId63"/>
    <p:sldId id="2837" r:id="rId64"/>
    <p:sldId id="2838" r:id="rId65"/>
    <p:sldId id="2839" r:id="rId66"/>
    <p:sldId id="2840" r:id="rId67"/>
    <p:sldId id="2841" r:id="rId68"/>
    <p:sldId id="2842" r:id="rId69"/>
    <p:sldId id="2756" r:id="rId70"/>
    <p:sldId id="2644" r:id="rId71"/>
    <p:sldId id="2032" r:id="rId72"/>
    <p:sldId id="2806" r:id="rId73"/>
    <p:sldId id="3104" r:id="rId74"/>
    <p:sldId id="2497" r:id="rId75"/>
    <p:sldId id="2498" r:id="rId76"/>
    <p:sldId id="2499" r:id="rId77"/>
    <p:sldId id="2527" r:id="rId78"/>
    <p:sldId id="2028" r:id="rId79"/>
    <p:sldId id="2520" r:id="rId80"/>
    <p:sldId id="1883" r:id="rId81"/>
    <p:sldId id="2357" r:id="rId82"/>
    <p:sldId id="2124" r:id="rId83"/>
    <p:sldId id="1070" r:id="rId84"/>
    <p:sldId id="2398" r:id="rId85"/>
    <p:sldId id="3091" r:id="rId86"/>
    <p:sldId id="2557" r:id="rId87"/>
    <p:sldId id="2649" r:id="rId88"/>
    <p:sldId id="3267" r:id="rId89"/>
    <p:sldId id="3268" r:id="rId90"/>
    <p:sldId id="2990" r:id="rId91"/>
    <p:sldId id="3221" r:id="rId92"/>
    <p:sldId id="3224" r:id="rId93"/>
    <p:sldId id="3222" r:id="rId94"/>
    <p:sldId id="3223" r:id="rId95"/>
    <p:sldId id="3234" r:id="rId96"/>
    <p:sldId id="3235" r:id="rId97"/>
    <p:sldId id="2923" r:id="rId98"/>
    <p:sldId id="2924" r:id="rId99"/>
    <p:sldId id="2925" r:id="rId100"/>
    <p:sldId id="2613" r:id="rId101"/>
    <p:sldId id="2614" r:id="rId102"/>
    <p:sldId id="2609" r:id="rId103"/>
    <p:sldId id="2503" r:id="rId104"/>
    <p:sldId id="2610" r:id="rId105"/>
    <p:sldId id="2611" r:id="rId106"/>
    <p:sldId id="2612" r:id="rId107"/>
    <p:sldId id="2727" r:id="rId108"/>
    <p:sldId id="3243" r:id="rId109"/>
    <p:sldId id="2878" r:id="rId110"/>
    <p:sldId id="2879" r:id="rId111"/>
  </p:sldIdLst>
  <p:sldSz cx="9144000" cy="6858000" type="screen4x3"/>
  <p:notesSz cx="9601200" cy="7315200"/>
  <p:defaultTextStyle>
    <a:defPPr>
      <a:defRPr lang="en-US"/>
    </a:defPPr>
    <a:lvl1pPr algn="l" rtl="0" eaLnBrk="0" fontAlgn="base" hangingPunct="0">
      <a:spcBef>
        <a:spcPct val="0"/>
      </a:spcBef>
      <a:spcAft>
        <a:spcPct val="0"/>
      </a:spcAft>
      <a:defRPr sz="6600" b="1" kern="1200">
        <a:solidFill>
          <a:schemeClr val="tx1"/>
        </a:solidFill>
        <a:latin typeface="Comic Sans MS" pitchFamily="66" charset="0"/>
        <a:ea typeface="+mn-ea"/>
        <a:cs typeface="+mn-cs"/>
      </a:defRPr>
    </a:lvl1pPr>
    <a:lvl2pPr marL="456029" algn="l" rtl="0" eaLnBrk="0" fontAlgn="base" hangingPunct="0">
      <a:spcBef>
        <a:spcPct val="0"/>
      </a:spcBef>
      <a:spcAft>
        <a:spcPct val="0"/>
      </a:spcAft>
      <a:defRPr sz="6600" b="1" kern="1200">
        <a:solidFill>
          <a:schemeClr val="tx1"/>
        </a:solidFill>
        <a:latin typeface="Comic Sans MS" pitchFamily="66" charset="0"/>
        <a:ea typeface="+mn-ea"/>
        <a:cs typeface="+mn-cs"/>
      </a:defRPr>
    </a:lvl2pPr>
    <a:lvl3pPr marL="912051" algn="l" rtl="0" eaLnBrk="0" fontAlgn="base" hangingPunct="0">
      <a:spcBef>
        <a:spcPct val="0"/>
      </a:spcBef>
      <a:spcAft>
        <a:spcPct val="0"/>
      </a:spcAft>
      <a:defRPr sz="6600" b="1" kern="1200">
        <a:solidFill>
          <a:schemeClr val="tx1"/>
        </a:solidFill>
        <a:latin typeface="Comic Sans MS" pitchFamily="66" charset="0"/>
        <a:ea typeface="+mn-ea"/>
        <a:cs typeface="+mn-cs"/>
      </a:defRPr>
    </a:lvl3pPr>
    <a:lvl4pPr marL="1368077" algn="l" rtl="0" eaLnBrk="0" fontAlgn="base" hangingPunct="0">
      <a:spcBef>
        <a:spcPct val="0"/>
      </a:spcBef>
      <a:spcAft>
        <a:spcPct val="0"/>
      </a:spcAft>
      <a:defRPr sz="6600" b="1" kern="1200">
        <a:solidFill>
          <a:schemeClr val="tx1"/>
        </a:solidFill>
        <a:latin typeface="Comic Sans MS" pitchFamily="66" charset="0"/>
        <a:ea typeface="+mn-ea"/>
        <a:cs typeface="+mn-cs"/>
      </a:defRPr>
    </a:lvl4pPr>
    <a:lvl5pPr marL="1824101" algn="l" rtl="0" eaLnBrk="0" fontAlgn="base" hangingPunct="0">
      <a:spcBef>
        <a:spcPct val="0"/>
      </a:spcBef>
      <a:spcAft>
        <a:spcPct val="0"/>
      </a:spcAft>
      <a:defRPr sz="6600" b="1" kern="1200">
        <a:solidFill>
          <a:schemeClr val="tx1"/>
        </a:solidFill>
        <a:latin typeface="Comic Sans MS" pitchFamily="66" charset="0"/>
        <a:ea typeface="+mn-ea"/>
        <a:cs typeface="+mn-cs"/>
      </a:defRPr>
    </a:lvl5pPr>
    <a:lvl6pPr marL="2280126" algn="l" defTabSz="912051" rtl="0" eaLnBrk="1" latinLnBrk="0" hangingPunct="1">
      <a:defRPr sz="6600" b="1" kern="1200">
        <a:solidFill>
          <a:schemeClr val="tx1"/>
        </a:solidFill>
        <a:latin typeface="Comic Sans MS" pitchFamily="66" charset="0"/>
        <a:ea typeface="+mn-ea"/>
        <a:cs typeface="+mn-cs"/>
      </a:defRPr>
    </a:lvl6pPr>
    <a:lvl7pPr marL="2736151" algn="l" defTabSz="912051" rtl="0" eaLnBrk="1" latinLnBrk="0" hangingPunct="1">
      <a:defRPr sz="6600" b="1" kern="1200">
        <a:solidFill>
          <a:schemeClr val="tx1"/>
        </a:solidFill>
        <a:latin typeface="Comic Sans MS" pitchFamily="66" charset="0"/>
        <a:ea typeface="+mn-ea"/>
        <a:cs typeface="+mn-cs"/>
      </a:defRPr>
    </a:lvl7pPr>
    <a:lvl8pPr marL="3192178" algn="l" defTabSz="912051" rtl="0" eaLnBrk="1" latinLnBrk="0" hangingPunct="1">
      <a:defRPr sz="6600" b="1" kern="1200">
        <a:solidFill>
          <a:schemeClr val="tx1"/>
        </a:solidFill>
        <a:latin typeface="Comic Sans MS" pitchFamily="66" charset="0"/>
        <a:ea typeface="+mn-ea"/>
        <a:cs typeface="+mn-cs"/>
      </a:defRPr>
    </a:lvl8pPr>
    <a:lvl9pPr marL="3648201" algn="l" defTabSz="912051" rtl="0" eaLnBrk="1" latinLnBrk="0" hangingPunct="1">
      <a:defRPr sz="6600" b="1"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33CCCC"/>
    <a:srgbClr val="66FFFF"/>
    <a:srgbClr val="00FFCC"/>
    <a:srgbClr val="0000FF"/>
    <a:srgbClr val="CCFFE6"/>
    <a:srgbClr val="6600CC"/>
    <a:srgbClr val="FFCCCC"/>
    <a:srgbClr val="FFCC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09" autoAdjust="0"/>
    <p:restoredTop sz="94601" autoAdjust="0"/>
  </p:normalViewPr>
  <p:slideViewPr>
    <p:cSldViewPr snapToGrid="0">
      <p:cViewPr varScale="1">
        <p:scale>
          <a:sx n="114" d="100"/>
          <a:sy n="114" d="100"/>
        </p:scale>
        <p:origin x="110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930"/>
    </p:cViewPr>
  </p:sorterViewPr>
  <p:notesViewPr>
    <p:cSldViewPr snapToGrid="0">
      <p:cViewPr varScale="1">
        <p:scale>
          <a:sx n="35" d="100"/>
          <a:sy n="35" d="100"/>
        </p:scale>
        <p:origin x="-1596" y="-72"/>
      </p:cViewPr>
      <p:guideLst>
        <p:guide orient="horz" pos="2304"/>
        <p:guide pos="302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tableStyles" Target="tableStyles.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handoutMaster" Target="handoutMasters/handoutMaster1.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viewProps" Target="viewProps.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6322" name="Rectangle 2"/>
          <p:cNvSpPr>
            <a:spLocks noGrp="1" noChangeArrowheads="1"/>
          </p:cNvSpPr>
          <p:nvPr>
            <p:ph type="hdr" sz="quarter"/>
          </p:nvPr>
        </p:nvSpPr>
        <p:spPr bwMode="auto">
          <a:xfrm>
            <a:off x="0" y="3"/>
            <a:ext cx="416242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94" tIns="48298" rIns="96594" bIns="48298" numCol="1" anchor="t" anchorCtr="0" compatLnSpc="1">
            <a:prstTxWarp prst="textNoShape">
              <a:avLst/>
            </a:prstTxWarp>
          </a:bodyPr>
          <a:lstStyle>
            <a:lvl1pPr>
              <a:defRPr sz="1300" b="0">
                <a:latin typeface="Times New Roman" pitchFamily="18" charset="0"/>
              </a:defRPr>
            </a:lvl1pPr>
          </a:lstStyle>
          <a:p>
            <a:pPr>
              <a:defRPr/>
            </a:pPr>
            <a:endParaRPr lang="en-US"/>
          </a:p>
        </p:txBody>
      </p:sp>
      <p:sp>
        <p:nvSpPr>
          <p:cNvPr id="3256323" name="Rectangle 3"/>
          <p:cNvSpPr>
            <a:spLocks noGrp="1" noChangeArrowheads="1"/>
          </p:cNvSpPr>
          <p:nvPr>
            <p:ph type="dt" sz="quarter" idx="1"/>
          </p:nvPr>
        </p:nvSpPr>
        <p:spPr bwMode="auto">
          <a:xfrm>
            <a:off x="5437189" y="3"/>
            <a:ext cx="416242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94" tIns="48298" rIns="96594" bIns="48298" numCol="1" anchor="t" anchorCtr="0" compatLnSpc="1">
            <a:prstTxWarp prst="textNoShape">
              <a:avLst/>
            </a:prstTxWarp>
          </a:bodyPr>
          <a:lstStyle>
            <a:lvl1pPr algn="r">
              <a:defRPr sz="1300" b="0">
                <a:latin typeface="Times New Roman" pitchFamily="18" charset="0"/>
              </a:defRPr>
            </a:lvl1pPr>
          </a:lstStyle>
          <a:p>
            <a:pPr>
              <a:defRPr/>
            </a:pPr>
            <a:endParaRPr lang="en-US"/>
          </a:p>
        </p:txBody>
      </p:sp>
      <p:sp>
        <p:nvSpPr>
          <p:cNvPr id="3256324" name="Rectangle 4"/>
          <p:cNvSpPr>
            <a:spLocks noGrp="1" noChangeArrowheads="1"/>
          </p:cNvSpPr>
          <p:nvPr>
            <p:ph type="ftr" sz="quarter" idx="2"/>
          </p:nvPr>
        </p:nvSpPr>
        <p:spPr bwMode="auto">
          <a:xfrm>
            <a:off x="0" y="6948491"/>
            <a:ext cx="416242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94" tIns="48298" rIns="96594" bIns="48298" numCol="1" anchor="b" anchorCtr="0" compatLnSpc="1">
            <a:prstTxWarp prst="textNoShape">
              <a:avLst/>
            </a:prstTxWarp>
          </a:bodyPr>
          <a:lstStyle>
            <a:lvl1pPr>
              <a:defRPr sz="1300" b="0">
                <a:latin typeface="Times New Roman" pitchFamily="18" charset="0"/>
              </a:defRPr>
            </a:lvl1pPr>
          </a:lstStyle>
          <a:p>
            <a:pPr>
              <a:defRPr/>
            </a:pPr>
            <a:endParaRPr lang="en-US"/>
          </a:p>
        </p:txBody>
      </p:sp>
      <p:sp>
        <p:nvSpPr>
          <p:cNvPr id="3256325" name="Rectangle 5"/>
          <p:cNvSpPr>
            <a:spLocks noGrp="1" noChangeArrowheads="1"/>
          </p:cNvSpPr>
          <p:nvPr>
            <p:ph type="sldNum" sz="quarter" idx="3"/>
          </p:nvPr>
        </p:nvSpPr>
        <p:spPr bwMode="auto">
          <a:xfrm>
            <a:off x="5437189" y="6948491"/>
            <a:ext cx="416242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594" tIns="48298" rIns="96594" bIns="48298" numCol="1" anchor="b" anchorCtr="0" compatLnSpc="1">
            <a:prstTxWarp prst="textNoShape">
              <a:avLst/>
            </a:prstTxWarp>
          </a:bodyPr>
          <a:lstStyle>
            <a:lvl1pPr algn="r">
              <a:defRPr sz="1300" b="0">
                <a:latin typeface="Times New Roman" pitchFamily="18" charset="0"/>
              </a:defRPr>
            </a:lvl1pPr>
          </a:lstStyle>
          <a:p>
            <a:pPr>
              <a:defRPr/>
            </a:pPr>
            <a:fld id="{B99CDB6D-9D7F-4DFA-8C9B-A1644779E1A9}" type="slidenum">
              <a:rPr lang="en-US"/>
              <a:pPr>
                <a:defRPr/>
              </a:pPr>
              <a:t>‹#›</a:t>
            </a:fld>
            <a:endParaRPr lang="en-US"/>
          </a:p>
        </p:txBody>
      </p:sp>
    </p:spTree>
    <p:extLst>
      <p:ext uri="{BB962C8B-B14F-4D97-AF65-F5344CB8AC3E}">
        <p14:creationId xmlns:p14="http://schemas.microsoft.com/office/powerpoint/2010/main" val="251815010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0514" name="Rectangle 1026"/>
          <p:cNvSpPr>
            <a:spLocks noGrp="1" noChangeArrowheads="1"/>
          </p:cNvSpPr>
          <p:nvPr>
            <p:ph type="hdr" sz="quarter"/>
          </p:nvPr>
        </p:nvSpPr>
        <p:spPr bwMode="auto">
          <a:xfrm>
            <a:off x="0" y="2"/>
            <a:ext cx="4162426" cy="29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6594" tIns="48298" rIns="96594" bIns="48298" numCol="1" anchor="t" anchorCtr="0" compatLnSpc="1">
            <a:prstTxWarp prst="textNoShape">
              <a:avLst/>
            </a:prstTxWarp>
            <a:spAutoFit/>
          </a:bodyPr>
          <a:lstStyle>
            <a:lvl1pPr>
              <a:spcBef>
                <a:spcPct val="50000"/>
              </a:spcBef>
              <a:defRPr sz="1300">
                <a:solidFill>
                  <a:schemeClr val="bg1"/>
                </a:solidFill>
                <a:latin typeface="Stewardson" pitchFamily="2" charset="0"/>
              </a:defRPr>
            </a:lvl1pPr>
          </a:lstStyle>
          <a:p>
            <a:pPr>
              <a:defRPr/>
            </a:pPr>
            <a:endParaRPr lang="en-US"/>
          </a:p>
        </p:txBody>
      </p:sp>
      <p:sp>
        <p:nvSpPr>
          <p:cNvPr id="1600515" name="Rectangle 1027"/>
          <p:cNvSpPr>
            <a:spLocks noGrp="1" noChangeArrowheads="1"/>
          </p:cNvSpPr>
          <p:nvPr>
            <p:ph type="dt" idx="1"/>
          </p:nvPr>
        </p:nvSpPr>
        <p:spPr bwMode="auto">
          <a:xfrm>
            <a:off x="5438778" y="2"/>
            <a:ext cx="4162426" cy="29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6594" tIns="48298" rIns="96594" bIns="48298" numCol="1" anchor="t" anchorCtr="0" compatLnSpc="1">
            <a:prstTxWarp prst="textNoShape">
              <a:avLst/>
            </a:prstTxWarp>
            <a:spAutoFit/>
          </a:bodyPr>
          <a:lstStyle>
            <a:lvl1pPr algn="r">
              <a:spcBef>
                <a:spcPct val="50000"/>
              </a:spcBef>
              <a:defRPr sz="1300">
                <a:solidFill>
                  <a:schemeClr val="bg1"/>
                </a:solidFill>
                <a:latin typeface="Stewardson" pitchFamily="2" charset="0"/>
              </a:defRPr>
            </a:lvl1pPr>
          </a:lstStyle>
          <a:p>
            <a:pPr>
              <a:defRPr/>
            </a:pPr>
            <a:endParaRPr lang="en-US"/>
          </a:p>
        </p:txBody>
      </p:sp>
      <p:sp>
        <p:nvSpPr>
          <p:cNvPr id="167940" name="Rectangle 1028"/>
          <p:cNvSpPr>
            <a:spLocks noGrp="1" noRot="1" noChangeAspect="1" noChangeArrowheads="1" noTextEdit="1"/>
          </p:cNvSpPr>
          <p:nvPr>
            <p:ph type="sldImg" idx="2"/>
          </p:nvPr>
        </p:nvSpPr>
        <p:spPr bwMode="auto">
          <a:xfrm>
            <a:off x="2970213" y="549275"/>
            <a:ext cx="3660775" cy="2744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0517" name="Rectangle 1029"/>
          <p:cNvSpPr>
            <a:spLocks noGrp="1" noChangeArrowheads="1"/>
          </p:cNvSpPr>
          <p:nvPr>
            <p:ph type="body" sz="quarter" idx="3"/>
          </p:nvPr>
        </p:nvSpPr>
        <p:spPr bwMode="auto">
          <a:xfrm>
            <a:off x="1284289" y="3476626"/>
            <a:ext cx="7034213" cy="124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6594" tIns="48298" rIns="96594" bIns="48298"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00518" name="Rectangle 1030"/>
          <p:cNvSpPr>
            <a:spLocks noGrp="1" noChangeArrowheads="1"/>
          </p:cNvSpPr>
          <p:nvPr>
            <p:ph type="ftr" sz="quarter" idx="4"/>
          </p:nvPr>
        </p:nvSpPr>
        <p:spPr bwMode="auto">
          <a:xfrm>
            <a:off x="0" y="7017606"/>
            <a:ext cx="4162426" cy="29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6594" tIns="48298" rIns="96594" bIns="48298" numCol="1" anchor="b" anchorCtr="0" compatLnSpc="1">
            <a:prstTxWarp prst="textNoShape">
              <a:avLst/>
            </a:prstTxWarp>
            <a:spAutoFit/>
          </a:bodyPr>
          <a:lstStyle>
            <a:lvl1pPr>
              <a:spcBef>
                <a:spcPct val="50000"/>
              </a:spcBef>
              <a:defRPr sz="1300">
                <a:solidFill>
                  <a:schemeClr val="bg1"/>
                </a:solidFill>
                <a:latin typeface="Stewardson" pitchFamily="2" charset="0"/>
              </a:defRPr>
            </a:lvl1pPr>
          </a:lstStyle>
          <a:p>
            <a:pPr>
              <a:defRPr/>
            </a:pPr>
            <a:endParaRPr lang="en-US"/>
          </a:p>
        </p:txBody>
      </p:sp>
      <p:sp>
        <p:nvSpPr>
          <p:cNvPr id="1600519" name="Rectangle 1031"/>
          <p:cNvSpPr>
            <a:spLocks noGrp="1" noChangeArrowheads="1"/>
          </p:cNvSpPr>
          <p:nvPr>
            <p:ph type="sldNum" sz="quarter" idx="5"/>
          </p:nvPr>
        </p:nvSpPr>
        <p:spPr bwMode="auto">
          <a:xfrm>
            <a:off x="5438778" y="7017606"/>
            <a:ext cx="4162426" cy="29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6594" tIns="48298" rIns="96594" bIns="48298" numCol="1" anchor="b" anchorCtr="0" compatLnSpc="1">
            <a:prstTxWarp prst="textNoShape">
              <a:avLst/>
            </a:prstTxWarp>
            <a:spAutoFit/>
          </a:bodyPr>
          <a:lstStyle>
            <a:lvl1pPr algn="r">
              <a:spcBef>
                <a:spcPct val="50000"/>
              </a:spcBef>
              <a:defRPr sz="1300">
                <a:solidFill>
                  <a:schemeClr val="bg1"/>
                </a:solidFill>
                <a:latin typeface="Stewardson" pitchFamily="2" charset="0"/>
              </a:defRPr>
            </a:lvl1pPr>
          </a:lstStyle>
          <a:p>
            <a:pPr>
              <a:defRPr/>
            </a:pPr>
            <a:fld id="{D1F73A6D-7B21-4DF6-896A-C4B1F1DEF182}" type="slidenum">
              <a:rPr lang="en-US"/>
              <a:pPr>
                <a:defRPr/>
              </a:pPr>
              <a:t>‹#›</a:t>
            </a:fld>
            <a:endParaRPr lang="en-US"/>
          </a:p>
        </p:txBody>
      </p:sp>
    </p:spTree>
    <p:extLst>
      <p:ext uri="{BB962C8B-B14F-4D97-AF65-F5344CB8AC3E}">
        <p14:creationId xmlns:p14="http://schemas.microsoft.com/office/powerpoint/2010/main" val="184451210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6029"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2051"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68077"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4101"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0126" algn="l" defTabSz="912051" rtl="0" eaLnBrk="1" latinLnBrk="0" hangingPunct="1">
      <a:defRPr sz="1200" kern="1200">
        <a:solidFill>
          <a:schemeClr val="tx1"/>
        </a:solidFill>
        <a:latin typeface="+mn-lt"/>
        <a:ea typeface="+mn-ea"/>
        <a:cs typeface="+mn-cs"/>
      </a:defRPr>
    </a:lvl6pPr>
    <a:lvl7pPr marL="2736151" algn="l" defTabSz="912051" rtl="0" eaLnBrk="1" latinLnBrk="0" hangingPunct="1">
      <a:defRPr sz="1200" kern="1200">
        <a:solidFill>
          <a:schemeClr val="tx1"/>
        </a:solidFill>
        <a:latin typeface="+mn-lt"/>
        <a:ea typeface="+mn-ea"/>
        <a:cs typeface="+mn-cs"/>
      </a:defRPr>
    </a:lvl7pPr>
    <a:lvl8pPr marL="3192178" algn="l" defTabSz="912051" rtl="0" eaLnBrk="1" latinLnBrk="0" hangingPunct="1">
      <a:defRPr sz="1200" kern="1200">
        <a:solidFill>
          <a:schemeClr val="tx1"/>
        </a:solidFill>
        <a:latin typeface="+mn-lt"/>
        <a:ea typeface="+mn-ea"/>
        <a:cs typeface="+mn-cs"/>
      </a:defRPr>
    </a:lvl8pPr>
    <a:lvl9pPr marL="3648201" algn="l" defTabSz="9120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AD166DE-A336-44FE-9AB4-382EA5E1BE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A78BCB1-21A6-47AB-9ADE-B86D74D5FB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0E32F7B6-4631-4205-9A2E-EF0FEFA3FF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44328-4311-4D80-A5AB-78505075FCA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598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p:cNvSpPr>
          <p:nvPr>
            <p:ph type="sldImg"/>
          </p:nvPr>
        </p:nvSpPr>
        <p:spPr bwMode="auto">
          <a:xfrm>
            <a:off x="2971800" y="550863"/>
            <a:ext cx="3657600" cy="27432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60121" y="3474722"/>
            <a:ext cx="7680960" cy="282205"/>
          </a:xfrm>
          <a:prstGeom prst="rect">
            <a:avLst/>
          </a:prstGeom>
          <a:solidFill>
            <a:srgbClr val="FFFFFF"/>
          </a:solidFill>
          <a:ln>
            <a:solidFill>
              <a:srgbClr val="000000"/>
            </a:solidFill>
            <a:miter lim="800000"/>
            <a:headEnd/>
            <a:tailEnd/>
          </a:ln>
        </p:spPr>
        <p:txBody>
          <a:bodyPr/>
          <a:lstStyle/>
          <a:p>
            <a:endParaRPr lang="en-US"/>
          </a:p>
        </p:txBody>
      </p:sp>
      <p:sp>
        <p:nvSpPr>
          <p:cNvPr id="2" name="Footer Placeholder 1">
            <a:extLst>
              <a:ext uri="{FF2B5EF4-FFF2-40B4-BE49-F238E27FC236}">
                <a16:creationId xmlns:a16="http://schemas.microsoft.com/office/drawing/2014/main" id="{73E62150-7ACC-4619-8BF3-38D1A6837FB9}"/>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C339818A-75A4-492D-A04E-812E656F3A3F}"/>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p:cNvSpPr>
          <p:nvPr>
            <p:ph type="sldImg"/>
          </p:nvPr>
        </p:nvSpPr>
        <p:spPr bwMode="auto">
          <a:xfrm>
            <a:off x="2971800" y="550863"/>
            <a:ext cx="3657600" cy="2743200"/>
          </a:xfrm>
          <a:prstGeom prst="rect">
            <a:avLst/>
          </a:prstGeom>
          <a:solidFill>
            <a:srgbClr val="FFFFFF"/>
          </a:solidFill>
          <a:ln>
            <a:solidFill>
              <a:srgbClr val="000000"/>
            </a:solidFill>
            <a:miter lim="800000"/>
            <a:headEnd/>
            <a:tailEnd/>
          </a:ln>
        </p:spPr>
      </p:sp>
      <p:sp>
        <p:nvSpPr>
          <p:cNvPr id="14339" name="Rectangle 3"/>
          <p:cNvSpPr>
            <a:spLocks noGrp="1" noChangeArrowheads="1"/>
          </p:cNvSpPr>
          <p:nvPr>
            <p:ph type="body" idx="1"/>
          </p:nvPr>
        </p:nvSpPr>
        <p:spPr bwMode="auto">
          <a:xfrm>
            <a:off x="960121" y="3474722"/>
            <a:ext cx="7680960" cy="282205"/>
          </a:xfrm>
          <a:prstGeom prst="rect">
            <a:avLst/>
          </a:prstGeom>
          <a:solidFill>
            <a:srgbClr val="FFFFFF"/>
          </a:solidFill>
          <a:ln>
            <a:solidFill>
              <a:srgbClr val="000000"/>
            </a:solidFill>
            <a:miter lim="800000"/>
            <a:headEnd/>
            <a:tailEnd/>
          </a:ln>
        </p:spPr>
        <p:txBody>
          <a:bodyPr/>
          <a:lstStyle/>
          <a:p>
            <a:endParaRPr lang="en-US"/>
          </a:p>
        </p:txBody>
      </p:sp>
      <p:sp>
        <p:nvSpPr>
          <p:cNvPr id="2" name="Footer Placeholder 1">
            <a:extLst>
              <a:ext uri="{FF2B5EF4-FFF2-40B4-BE49-F238E27FC236}">
                <a16:creationId xmlns:a16="http://schemas.microsoft.com/office/drawing/2014/main" id="{8D76D346-7103-4DED-A2FB-6D8DCD76A672}"/>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EDE87F0F-A304-423E-8EBB-792D3E3592A2}"/>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p:cNvSpPr>
          <p:nvPr>
            <p:ph type="sldImg"/>
          </p:nvPr>
        </p:nvSpPr>
        <p:spPr bwMode="auto">
          <a:xfrm>
            <a:off x="2971800" y="550863"/>
            <a:ext cx="3657600" cy="2743200"/>
          </a:xfrm>
          <a:prstGeom prst="rect">
            <a:avLst/>
          </a:prstGeom>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xfrm>
            <a:off x="960121" y="3474722"/>
            <a:ext cx="7680960" cy="282205"/>
          </a:xfrm>
          <a:prstGeom prst="rect">
            <a:avLst/>
          </a:prstGeom>
          <a:solidFill>
            <a:srgbClr val="FFFFFF"/>
          </a:solidFill>
          <a:ln>
            <a:solidFill>
              <a:srgbClr val="000000"/>
            </a:solidFill>
            <a:miter lim="800000"/>
            <a:headEnd/>
            <a:tailEnd/>
          </a:ln>
        </p:spPr>
        <p:txBody>
          <a:bodyPr/>
          <a:lstStyle/>
          <a:p>
            <a:endParaRPr lang="en-US"/>
          </a:p>
        </p:txBody>
      </p:sp>
      <p:sp>
        <p:nvSpPr>
          <p:cNvPr id="2" name="Footer Placeholder 1">
            <a:extLst>
              <a:ext uri="{FF2B5EF4-FFF2-40B4-BE49-F238E27FC236}">
                <a16:creationId xmlns:a16="http://schemas.microsoft.com/office/drawing/2014/main" id="{E9ABEC5C-EA47-481C-ADA7-A54D18001DE5}"/>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DEA9D0D8-4E61-452E-8A38-1DA1E8BF904E}"/>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549275"/>
            <a:ext cx="3660775" cy="2744788"/>
          </a:xfrm>
        </p:spPr>
      </p:sp>
      <p:sp>
        <p:nvSpPr>
          <p:cNvPr id="3" name="Notes Placeholder 2"/>
          <p:cNvSpPr>
            <a:spLocks noGrp="1"/>
          </p:cNvSpPr>
          <p:nvPr>
            <p:ph type="body" idx="1"/>
          </p:nvPr>
        </p:nvSpPr>
        <p:spPr>
          <a:xfrm>
            <a:off x="1284289" y="3476626"/>
            <a:ext cx="7034213" cy="282205"/>
          </a:xfrm>
        </p:spPr>
        <p:txBody>
          <a:bodyPr/>
          <a:lstStyle/>
          <a:p>
            <a:endParaRPr lang="en-US" dirty="0"/>
          </a:p>
        </p:txBody>
      </p:sp>
      <p:sp>
        <p:nvSpPr>
          <p:cNvPr id="4" name="Slide Number Placeholder 3"/>
          <p:cNvSpPr>
            <a:spLocks noGrp="1"/>
          </p:cNvSpPr>
          <p:nvPr>
            <p:ph type="sldNum" sz="quarter" idx="10"/>
          </p:nvPr>
        </p:nvSpPr>
        <p:spPr/>
        <p:txBody>
          <a:bodyPr/>
          <a:lstStyle/>
          <a:p>
            <a:fld id="{9AD04DE5-2BBD-4DF2-9028-5370B0112C5B}" type="slidenum">
              <a:rPr lang="en-US" smtClean="0">
                <a:solidFill>
                  <a:prstClr val="black"/>
                </a:solidFill>
              </a:rPr>
              <a:pPr/>
              <a:t>35</a:t>
            </a:fld>
            <a:endParaRPr lang="en-US">
              <a:solidFill>
                <a:prstClr val="black"/>
              </a:solidFill>
            </a:endParaRPr>
          </a:p>
        </p:txBody>
      </p:sp>
      <p:sp>
        <p:nvSpPr>
          <p:cNvPr id="5" name="Footer Placeholder 4">
            <a:extLst>
              <a:ext uri="{FF2B5EF4-FFF2-40B4-BE49-F238E27FC236}">
                <a16:creationId xmlns:a16="http://schemas.microsoft.com/office/drawing/2014/main" id="{0C3CD89E-67E5-42B4-9532-1797A5BAC009}"/>
              </a:ext>
            </a:extLst>
          </p:cNvPr>
          <p:cNvSpPr>
            <a:spLocks noGrp="1"/>
          </p:cNvSpPr>
          <p:nvPr>
            <p:ph type="ftr" sz="quarter" idx="4"/>
          </p:nvPr>
        </p:nvSpPr>
        <p:spPr/>
        <p:txBody>
          <a:bodyPr/>
          <a:lstStyle/>
          <a:p>
            <a:pPr>
              <a:defRPr/>
            </a:pPr>
            <a:endParaRPr lang="en-US"/>
          </a:p>
        </p:txBody>
      </p:sp>
      <p:sp>
        <p:nvSpPr>
          <p:cNvPr id="6" name="Header Placeholder 5">
            <a:extLst>
              <a:ext uri="{FF2B5EF4-FFF2-40B4-BE49-F238E27FC236}">
                <a16:creationId xmlns:a16="http://schemas.microsoft.com/office/drawing/2014/main" id="{33F9D6CC-8A40-41EB-9568-4052DC9220A9}"/>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22693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2970213" y="549275"/>
            <a:ext cx="3660775" cy="2744788"/>
          </a:xfrm>
          <a:ln/>
        </p:spPr>
      </p:sp>
      <p:sp>
        <p:nvSpPr>
          <p:cNvPr id="168963" name="Notes Placeholder 2"/>
          <p:cNvSpPr>
            <a:spLocks noGrp="1"/>
          </p:cNvSpPr>
          <p:nvPr>
            <p:ph type="body" idx="1"/>
          </p:nvPr>
        </p:nvSpPr>
        <p:spPr>
          <a:xfrm>
            <a:off x="1284289" y="3476629"/>
            <a:ext cx="7034213" cy="282205"/>
          </a:xfrm>
          <a:noFill/>
        </p:spPr>
        <p:txBody>
          <a:bodyPr/>
          <a:lstStyle/>
          <a:p>
            <a:endParaRPr lang="en-US"/>
          </a:p>
        </p:txBody>
      </p:sp>
      <p:sp>
        <p:nvSpPr>
          <p:cNvPr id="168964"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43E7613C-55C9-480C-B049-0609FC8B59D2}" type="slidenum">
              <a:rPr lang="en-US" sz="1300">
                <a:solidFill>
                  <a:srgbClr val="000000"/>
                </a:solidFill>
                <a:latin typeface="Stewardson" pitchFamily="2" charset="0"/>
              </a:rPr>
              <a:pPr/>
              <a:t>39</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7BBEC4D2-86E1-458E-AF8E-B87F803A7506}"/>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AD27F905-EE6C-4DC7-B28C-16A235560CC9}"/>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2970213" y="549275"/>
            <a:ext cx="3660775" cy="2744788"/>
          </a:xfrm>
          <a:ln/>
        </p:spPr>
      </p:sp>
      <p:sp>
        <p:nvSpPr>
          <p:cNvPr id="169987" name="Notes Placeholder 2"/>
          <p:cNvSpPr>
            <a:spLocks noGrp="1"/>
          </p:cNvSpPr>
          <p:nvPr>
            <p:ph type="body" idx="1"/>
          </p:nvPr>
        </p:nvSpPr>
        <p:spPr>
          <a:xfrm>
            <a:off x="1284289" y="3476629"/>
            <a:ext cx="7034213" cy="282205"/>
          </a:xfrm>
          <a:noFill/>
        </p:spPr>
        <p:txBody>
          <a:bodyPr/>
          <a:lstStyle/>
          <a:p>
            <a:endParaRPr lang="en-US"/>
          </a:p>
        </p:txBody>
      </p:sp>
      <p:sp>
        <p:nvSpPr>
          <p:cNvPr id="169988"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B916B22B-C178-4D94-B801-71BB572D8C7A}" type="slidenum">
              <a:rPr lang="en-US" sz="1300">
                <a:solidFill>
                  <a:srgbClr val="000000"/>
                </a:solidFill>
                <a:latin typeface="Stewardson" pitchFamily="2" charset="0"/>
              </a:rPr>
              <a:pPr/>
              <a:t>40</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9958DB16-1CE1-4B05-AB6E-C85AA7031F56}"/>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2B3DDA10-7418-44CA-9AE2-F200D2C90B49}"/>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2970213" y="549275"/>
            <a:ext cx="3660775" cy="2744788"/>
          </a:xfrm>
          <a:ln/>
        </p:spPr>
      </p:sp>
      <p:sp>
        <p:nvSpPr>
          <p:cNvPr id="171011" name="Notes Placeholder 2"/>
          <p:cNvSpPr>
            <a:spLocks noGrp="1"/>
          </p:cNvSpPr>
          <p:nvPr>
            <p:ph type="body" idx="1"/>
          </p:nvPr>
        </p:nvSpPr>
        <p:spPr>
          <a:xfrm>
            <a:off x="1284289" y="3476629"/>
            <a:ext cx="7034213" cy="282205"/>
          </a:xfrm>
          <a:noFill/>
        </p:spPr>
        <p:txBody>
          <a:bodyPr/>
          <a:lstStyle/>
          <a:p>
            <a:endParaRPr lang="en-US"/>
          </a:p>
        </p:txBody>
      </p:sp>
      <p:sp>
        <p:nvSpPr>
          <p:cNvPr id="171012"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21FDB45D-A264-4E4D-8E7D-9CA5FF7A5815}" type="slidenum">
              <a:rPr lang="en-US" sz="1300">
                <a:solidFill>
                  <a:srgbClr val="000000"/>
                </a:solidFill>
                <a:latin typeface="Stewardson" pitchFamily="2" charset="0"/>
              </a:rPr>
              <a:pPr/>
              <a:t>41</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D042BDA7-451C-45DF-96DB-DB4735FB027A}"/>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B18DBA02-E388-4167-BE0C-6D812EFE0003}"/>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xfrm>
            <a:off x="2970213" y="549275"/>
            <a:ext cx="3660775" cy="2744788"/>
          </a:xfrm>
          <a:ln/>
        </p:spPr>
      </p:sp>
      <p:sp>
        <p:nvSpPr>
          <p:cNvPr id="172035" name="Notes Placeholder 2"/>
          <p:cNvSpPr>
            <a:spLocks noGrp="1"/>
          </p:cNvSpPr>
          <p:nvPr>
            <p:ph type="body" idx="1"/>
          </p:nvPr>
        </p:nvSpPr>
        <p:spPr>
          <a:xfrm>
            <a:off x="1284289" y="3476629"/>
            <a:ext cx="7034213" cy="282205"/>
          </a:xfrm>
          <a:noFill/>
        </p:spPr>
        <p:txBody>
          <a:bodyPr/>
          <a:lstStyle/>
          <a:p>
            <a:endParaRPr lang="en-US"/>
          </a:p>
        </p:txBody>
      </p:sp>
      <p:sp>
        <p:nvSpPr>
          <p:cNvPr id="172036"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B5420DF2-1D98-4A04-B1EC-C2478B83DC8B}" type="slidenum">
              <a:rPr lang="en-US" sz="1300">
                <a:solidFill>
                  <a:srgbClr val="000000"/>
                </a:solidFill>
                <a:latin typeface="Stewardson" pitchFamily="2" charset="0"/>
              </a:rPr>
              <a:pPr/>
              <a:t>42</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C9996AF5-BEF8-4E94-90F0-5EF331DB6871}"/>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B1CE3EA3-B5EF-4046-ACAF-8FCCD04F6FB1}"/>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2970213" y="549275"/>
            <a:ext cx="3660775" cy="2744788"/>
          </a:xfrm>
          <a:ln/>
        </p:spPr>
      </p:sp>
      <p:sp>
        <p:nvSpPr>
          <p:cNvPr id="173059" name="Notes Placeholder 2"/>
          <p:cNvSpPr>
            <a:spLocks noGrp="1"/>
          </p:cNvSpPr>
          <p:nvPr>
            <p:ph type="body" idx="1"/>
          </p:nvPr>
        </p:nvSpPr>
        <p:spPr>
          <a:xfrm>
            <a:off x="1284289" y="3476629"/>
            <a:ext cx="7034213" cy="282205"/>
          </a:xfrm>
          <a:noFill/>
        </p:spPr>
        <p:txBody>
          <a:bodyPr/>
          <a:lstStyle/>
          <a:p>
            <a:endParaRPr lang="en-US"/>
          </a:p>
        </p:txBody>
      </p:sp>
      <p:sp>
        <p:nvSpPr>
          <p:cNvPr id="173060"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A8A4C23F-7487-4B66-B717-FCFC03E86C7E}" type="slidenum">
              <a:rPr lang="en-US" sz="1300">
                <a:solidFill>
                  <a:srgbClr val="000000"/>
                </a:solidFill>
                <a:latin typeface="Stewardson" pitchFamily="2" charset="0"/>
              </a:rPr>
              <a:pPr/>
              <a:t>43</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2BBFEB93-5C22-4ED3-9DA1-24F3E957E5C6}"/>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C160CF6F-A611-4FFF-9186-6E3764AD004A}"/>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2970213" y="549275"/>
            <a:ext cx="3660775" cy="2744788"/>
          </a:xfrm>
          <a:ln/>
        </p:spPr>
      </p:sp>
      <p:sp>
        <p:nvSpPr>
          <p:cNvPr id="174083" name="Notes Placeholder 2"/>
          <p:cNvSpPr>
            <a:spLocks noGrp="1"/>
          </p:cNvSpPr>
          <p:nvPr>
            <p:ph type="body" idx="1"/>
          </p:nvPr>
        </p:nvSpPr>
        <p:spPr>
          <a:xfrm>
            <a:off x="1284289" y="3476629"/>
            <a:ext cx="7034213" cy="282205"/>
          </a:xfrm>
          <a:noFill/>
        </p:spPr>
        <p:txBody>
          <a:bodyPr/>
          <a:lstStyle/>
          <a:p>
            <a:endParaRPr lang="en-US"/>
          </a:p>
        </p:txBody>
      </p:sp>
      <p:sp>
        <p:nvSpPr>
          <p:cNvPr id="174084"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29F25067-A4E7-4AB6-ADD5-BA7A7FB24339}" type="slidenum">
              <a:rPr lang="en-US" sz="1300">
                <a:solidFill>
                  <a:srgbClr val="000000"/>
                </a:solidFill>
                <a:latin typeface="Stewardson" pitchFamily="2" charset="0"/>
              </a:rPr>
              <a:pPr/>
              <a:t>44</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D4D6511E-655A-4230-BCE3-B9D78AEFEC62}"/>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2A3A5D98-A94E-4A72-BC25-C322429B3DB1}"/>
              </a:ext>
            </a:extLst>
          </p:cNvPr>
          <p:cNvSpPr>
            <a:spLocks noGrp="1"/>
          </p:cNvSpPr>
          <p:nvPr>
            <p:ph type="hdr" sz="quarter"/>
          </p:nvPr>
        </p:nvSpPr>
        <p:spPr/>
        <p:txBody>
          <a:bodyP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2970213" y="549275"/>
            <a:ext cx="3660775" cy="2744788"/>
          </a:xfrm>
          <a:ln/>
        </p:spPr>
      </p:sp>
      <p:sp>
        <p:nvSpPr>
          <p:cNvPr id="175107" name="Notes Placeholder 2"/>
          <p:cNvSpPr>
            <a:spLocks noGrp="1"/>
          </p:cNvSpPr>
          <p:nvPr>
            <p:ph type="body" idx="1"/>
          </p:nvPr>
        </p:nvSpPr>
        <p:spPr>
          <a:xfrm>
            <a:off x="1284289" y="3476629"/>
            <a:ext cx="7034213" cy="282205"/>
          </a:xfrm>
          <a:noFill/>
        </p:spPr>
        <p:txBody>
          <a:bodyPr/>
          <a:lstStyle/>
          <a:p>
            <a:endParaRPr lang="en-US"/>
          </a:p>
        </p:txBody>
      </p:sp>
      <p:sp>
        <p:nvSpPr>
          <p:cNvPr id="175108" name="Slide Number Placeholder 3"/>
          <p:cNvSpPr>
            <a:spLocks noGrp="1"/>
          </p:cNvSpPr>
          <p:nvPr>
            <p:ph type="sldNum" sz="quarter" idx="5"/>
          </p:nvPr>
        </p:nvSpPr>
        <p:spPr>
          <a:xfrm>
            <a:off x="5438778" y="7017606"/>
            <a:ext cx="4162426" cy="297594"/>
          </a:xfrm>
          <a:noFill/>
        </p:spPr>
        <p:txBody>
          <a:bodyPr/>
          <a:lstStyle>
            <a:lvl1pPr>
              <a:defRPr sz="6600" b="1">
                <a:solidFill>
                  <a:schemeClr val="tx1"/>
                </a:solidFill>
                <a:latin typeface="Comic Sans MS" pitchFamily="66" charset="0"/>
              </a:defRPr>
            </a:lvl1pPr>
            <a:lvl2pPr marL="742687" indent="-285649">
              <a:defRPr sz="6600" b="1">
                <a:solidFill>
                  <a:schemeClr val="tx1"/>
                </a:solidFill>
                <a:latin typeface="Comic Sans MS" pitchFamily="66" charset="0"/>
              </a:defRPr>
            </a:lvl2pPr>
            <a:lvl3pPr marL="1142594" indent="-228519">
              <a:defRPr sz="6600" b="1">
                <a:solidFill>
                  <a:schemeClr val="tx1"/>
                </a:solidFill>
                <a:latin typeface="Comic Sans MS" pitchFamily="66" charset="0"/>
              </a:defRPr>
            </a:lvl3pPr>
            <a:lvl4pPr marL="1599631" indent="-228519">
              <a:defRPr sz="6600" b="1">
                <a:solidFill>
                  <a:schemeClr val="tx1"/>
                </a:solidFill>
                <a:latin typeface="Comic Sans MS" pitchFamily="66" charset="0"/>
              </a:defRPr>
            </a:lvl4pPr>
            <a:lvl5pPr marL="2056670" indent="-228519">
              <a:defRPr sz="6600" b="1">
                <a:solidFill>
                  <a:schemeClr val="tx1"/>
                </a:solidFill>
                <a:latin typeface="Comic Sans MS" pitchFamily="66" charset="0"/>
              </a:defRPr>
            </a:lvl5pPr>
            <a:lvl6pPr marL="2513708" indent="-228519" eaLnBrk="0" fontAlgn="base" hangingPunct="0">
              <a:spcBef>
                <a:spcPct val="0"/>
              </a:spcBef>
              <a:spcAft>
                <a:spcPct val="0"/>
              </a:spcAft>
              <a:defRPr sz="6600" b="1">
                <a:solidFill>
                  <a:schemeClr val="tx1"/>
                </a:solidFill>
                <a:latin typeface="Comic Sans MS" pitchFamily="66" charset="0"/>
              </a:defRPr>
            </a:lvl6pPr>
            <a:lvl7pPr marL="2970746" indent="-228519" eaLnBrk="0" fontAlgn="base" hangingPunct="0">
              <a:spcBef>
                <a:spcPct val="0"/>
              </a:spcBef>
              <a:spcAft>
                <a:spcPct val="0"/>
              </a:spcAft>
              <a:defRPr sz="6600" b="1">
                <a:solidFill>
                  <a:schemeClr val="tx1"/>
                </a:solidFill>
                <a:latin typeface="Comic Sans MS" pitchFamily="66" charset="0"/>
              </a:defRPr>
            </a:lvl7pPr>
            <a:lvl8pPr marL="3427783" indent="-228519" eaLnBrk="0" fontAlgn="base" hangingPunct="0">
              <a:spcBef>
                <a:spcPct val="0"/>
              </a:spcBef>
              <a:spcAft>
                <a:spcPct val="0"/>
              </a:spcAft>
              <a:defRPr sz="6600" b="1">
                <a:solidFill>
                  <a:schemeClr val="tx1"/>
                </a:solidFill>
                <a:latin typeface="Comic Sans MS" pitchFamily="66" charset="0"/>
              </a:defRPr>
            </a:lvl8pPr>
            <a:lvl9pPr marL="3884822" indent="-228519" eaLnBrk="0" fontAlgn="base" hangingPunct="0">
              <a:spcBef>
                <a:spcPct val="0"/>
              </a:spcBef>
              <a:spcAft>
                <a:spcPct val="0"/>
              </a:spcAft>
              <a:defRPr sz="6600" b="1">
                <a:solidFill>
                  <a:schemeClr val="tx1"/>
                </a:solidFill>
                <a:latin typeface="Comic Sans MS" pitchFamily="66" charset="0"/>
              </a:defRPr>
            </a:lvl9pPr>
          </a:lstStyle>
          <a:p>
            <a:fld id="{54650B2C-E023-4F47-86B1-337E6FF54E08}" type="slidenum">
              <a:rPr lang="en-US" sz="1300">
                <a:solidFill>
                  <a:srgbClr val="000000"/>
                </a:solidFill>
                <a:latin typeface="Stewardson" pitchFamily="2" charset="0"/>
              </a:rPr>
              <a:pPr/>
              <a:t>45</a:t>
            </a:fld>
            <a:endParaRPr lang="en-US" sz="1300">
              <a:solidFill>
                <a:srgbClr val="000000"/>
              </a:solidFill>
              <a:latin typeface="Stewardson" pitchFamily="2" charset="0"/>
            </a:endParaRPr>
          </a:p>
        </p:txBody>
      </p:sp>
      <p:sp>
        <p:nvSpPr>
          <p:cNvPr id="2" name="Footer Placeholder 1">
            <a:extLst>
              <a:ext uri="{FF2B5EF4-FFF2-40B4-BE49-F238E27FC236}">
                <a16:creationId xmlns:a16="http://schemas.microsoft.com/office/drawing/2014/main" id="{5C2EB3D1-B0B1-478F-B91C-F2F638F1AA47}"/>
              </a:ext>
            </a:extLst>
          </p:cNvPr>
          <p:cNvSpPr>
            <a:spLocks noGrp="1"/>
          </p:cNvSpPr>
          <p:nvPr>
            <p:ph type="ftr" sz="quarter" idx="4"/>
          </p:nvPr>
        </p:nvSpPr>
        <p:spPr/>
        <p:txBody>
          <a:bodyPr/>
          <a:lstStyle/>
          <a:p>
            <a:pPr>
              <a:defRPr/>
            </a:pPr>
            <a:endParaRPr lang="en-US"/>
          </a:p>
        </p:txBody>
      </p:sp>
      <p:sp>
        <p:nvSpPr>
          <p:cNvPr id="3" name="Header Placeholder 2">
            <a:extLst>
              <a:ext uri="{FF2B5EF4-FFF2-40B4-BE49-F238E27FC236}">
                <a16:creationId xmlns:a16="http://schemas.microsoft.com/office/drawing/2014/main" id="{0ECA52B0-9F43-4B3A-9616-512EA699CA53}"/>
              </a:ext>
            </a:extLst>
          </p:cNvPr>
          <p:cNvSpPr>
            <a:spLocks noGrp="1"/>
          </p:cNvSpPr>
          <p:nvPr>
            <p:ph type="hdr" sz="quarter"/>
          </p:nvPr>
        </p:nvSpPr>
        <p:spPr/>
        <p:txBody>
          <a:bodyP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29" indent="0" algn="ctr">
              <a:buNone/>
              <a:defRPr/>
            </a:lvl2pPr>
            <a:lvl3pPr marL="912051" indent="0" algn="ctr">
              <a:buNone/>
              <a:defRPr/>
            </a:lvl3pPr>
            <a:lvl4pPr marL="1368077" indent="0" algn="ctr">
              <a:buNone/>
              <a:defRPr/>
            </a:lvl4pPr>
            <a:lvl5pPr marL="1824101" indent="0" algn="ctr">
              <a:buNone/>
              <a:defRPr/>
            </a:lvl5pPr>
            <a:lvl6pPr marL="2280126" indent="0" algn="ctr">
              <a:buNone/>
              <a:defRPr/>
            </a:lvl6pPr>
            <a:lvl7pPr marL="2736151" indent="0" algn="ctr">
              <a:buNone/>
              <a:defRPr/>
            </a:lvl7pPr>
            <a:lvl8pPr marL="3192178" indent="0" algn="ctr">
              <a:buNone/>
              <a:defRPr/>
            </a:lvl8pPr>
            <a:lvl9pPr marL="364820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24A5CD49-4D26-4932-9197-58964804C096}"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70E8D-045D-4692-9E7D-2B79FBA52621}" type="slidenum">
              <a:rPr lang="en-US"/>
              <a:pPr>
                <a:defRPr/>
              </a:pPr>
              <a:t>‹#›</a:t>
            </a:fld>
            <a:endParaRPr lang="en-US"/>
          </a:p>
        </p:txBody>
      </p:sp>
    </p:spTree>
    <p:extLst>
      <p:ext uri="{BB962C8B-B14F-4D97-AF65-F5344CB8AC3E}">
        <p14:creationId xmlns:p14="http://schemas.microsoft.com/office/powerpoint/2010/main" val="1432989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127CAD1-3082-404F-9C78-87CD660ACF30}"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039A15-C96C-4484-9FFB-E623DC8A720D}" type="slidenum">
              <a:rPr lang="en-US"/>
              <a:pPr>
                <a:defRPr/>
              </a:pPr>
              <a:t>‹#›</a:t>
            </a:fld>
            <a:endParaRPr lang="en-US"/>
          </a:p>
        </p:txBody>
      </p:sp>
    </p:spTree>
    <p:extLst>
      <p:ext uri="{BB962C8B-B14F-4D97-AF65-F5344CB8AC3E}">
        <p14:creationId xmlns:p14="http://schemas.microsoft.com/office/powerpoint/2010/main" val="2355323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D26960A-CB45-4137-88C1-6813E1A302E3}"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8F3703-5486-4CFB-9FB6-86F7724F2994}" type="slidenum">
              <a:rPr lang="en-US"/>
              <a:pPr>
                <a:defRPr/>
              </a:pPr>
              <a:t>‹#›</a:t>
            </a:fld>
            <a:endParaRPr lang="en-US"/>
          </a:p>
        </p:txBody>
      </p:sp>
    </p:spTree>
    <p:extLst>
      <p:ext uri="{BB962C8B-B14F-4D97-AF65-F5344CB8AC3E}">
        <p14:creationId xmlns:p14="http://schemas.microsoft.com/office/powerpoint/2010/main" val="11477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29" indent="0" algn="ctr">
              <a:buNone/>
              <a:defRPr/>
            </a:lvl2pPr>
            <a:lvl3pPr marL="912051" indent="0" algn="ctr">
              <a:buNone/>
              <a:defRPr/>
            </a:lvl3pPr>
            <a:lvl4pPr marL="1368077" indent="0" algn="ctr">
              <a:buNone/>
              <a:defRPr/>
            </a:lvl4pPr>
            <a:lvl5pPr marL="1824101" indent="0" algn="ctr">
              <a:buNone/>
              <a:defRPr/>
            </a:lvl5pPr>
            <a:lvl6pPr marL="2280126" indent="0" algn="ctr">
              <a:buNone/>
              <a:defRPr/>
            </a:lvl6pPr>
            <a:lvl7pPr marL="2736151" indent="0" algn="ctr">
              <a:buNone/>
              <a:defRPr/>
            </a:lvl7pPr>
            <a:lvl8pPr marL="3192178" indent="0" algn="ctr">
              <a:buNone/>
              <a:defRPr/>
            </a:lvl8pPr>
            <a:lvl9pPr marL="364820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3ABEB2C-623F-4D00-A9DB-C310E830A864}" type="datetime1">
              <a:rPr lang="en-US" smtClean="0"/>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4A3D38-2D6E-4391-9461-3D22EED0BF02}" type="slidenum">
              <a:rPr lang="en-US"/>
              <a:pPr>
                <a:defRPr/>
              </a:pPr>
              <a:t>‹#›</a:t>
            </a:fld>
            <a:endParaRPr lang="en-US"/>
          </a:p>
        </p:txBody>
      </p:sp>
    </p:spTree>
    <p:extLst>
      <p:ext uri="{BB962C8B-B14F-4D97-AF65-F5344CB8AC3E}">
        <p14:creationId xmlns:p14="http://schemas.microsoft.com/office/powerpoint/2010/main" val="47441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C08FD4-8070-467F-96F5-B360018D9CD3}" type="datetime1">
              <a:rPr lang="en-US" smtClean="0"/>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96DBCF-63B8-46CB-956E-50304640FFFC}" type="slidenum">
              <a:rPr lang="en-US"/>
              <a:pPr>
                <a:defRPr/>
              </a:pPr>
              <a:t>‹#›</a:t>
            </a:fld>
            <a:endParaRPr lang="en-US"/>
          </a:p>
        </p:txBody>
      </p:sp>
    </p:spTree>
    <p:extLst>
      <p:ext uri="{BB962C8B-B14F-4D97-AF65-F5344CB8AC3E}">
        <p14:creationId xmlns:p14="http://schemas.microsoft.com/office/powerpoint/2010/main" val="1996024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029" indent="0">
              <a:buNone/>
              <a:defRPr sz="1800"/>
            </a:lvl2pPr>
            <a:lvl3pPr marL="912051" indent="0">
              <a:buNone/>
              <a:defRPr sz="1600"/>
            </a:lvl3pPr>
            <a:lvl4pPr marL="1368077" indent="0">
              <a:buNone/>
              <a:defRPr sz="1400"/>
            </a:lvl4pPr>
            <a:lvl5pPr marL="1824101" indent="0">
              <a:buNone/>
              <a:defRPr sz="1400"/>
            </a:lvl5pPr>
            <a:lvl6pPr marL="2280126" indent="0">
              <a:buNone/>
              <a:defRPr sz="1400"/>
            </a:lvl6pPr>
            <a:lvl7pPr marL="2736151" indent="0">
              <a:buNone/>
              <a:defRPr sz="1400"/>
            </a:lvl7pPr>
            <a:lvl8pPr marL="3192178" indent="0">
              <a:buNone/>
              <a:defRPr sz="1400"/>
            </a:lvl8pPr>
            <a:lvl9pPr marL="364820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65713F9-50A8-4B0E-89CF-1CDF3F1D966C}" type="datetime1">
              <a:rPr lang="en-US" smtClean="0"/>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8BECA8-581C-47D7-B0D9-9A6E2148CB62}" type="slidenum">
              <a:rPr lang="en-US"/>
              <a:pPr>
                <a:defRPr/>
              </a:pPr>
              <a:t>‹#›</a:t>
            </a:fld>
            <a:endParaRPr lang="en-US"/>
          </a:p>
        </p:txBody>
      </p:sp>
    </p:spTree>
    <p:extLst>
      <p:ext uri="{BB962C8B-B14F-4D97-AF65-F5344CB8AC3E}">
        <p14:creationId xmlns:p14="http://schemas.microsoft.com/office/powerpoint/2010/main" val="1427823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731892"/>
            <a:ext cx="3124200" cy="3475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0" y="731892"/>
            <a:ext cx="3124200" cy="3475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094A35A-8D28-43ED-974C-B60F1A23029D}" type="datetime1">
              <a:rPr lang="en-US" smtClean="0"/>
              <a:t>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70E6DC-DA0A-4129-9C10-9D0FC1C65EB8}" type="slidenum">
              <a:rPr lang="en-US"/>
              <a:pPr>
                <a:defRPr/>
              </a:pPr>
              <a:t>‹#›</a:t>
            </a:fld>
            <a:endParaRPr lang="en-US"/>
          </a:p>
        </p:txBody>
      </p:sp>
    </p:spTree>
    <p:extLst>
      <p:ext uri="{BB962C8B-B14F-4D97-AF65-F5344CB8AC3E}">
        <p14:creationId xmlns:p14="http://schemas.microsoft.com/office/powerpoint/2010/main" val="693747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29" indent="0">
              <a:buNone/>
              <a:defRPr sz="2000" b="1"/>
            </a:lvl2pPr>
            <a:lvl3pPr marL="912051" indent="0">
              <a:buNone/>
              <a:defRPr sz="1800" b="1"/>
            </a:lvl3pPr>
            <a:lvl4pPr marL="1368077" indent="0">
              <a:buNone/>
              <a:defRPr sz="1600" b="1"/>
            </a:lvl4pPr>
            <a:lvl5pPr marL="1824101" indent="0">
              <a:buNone/>
              <a:defRPr sz="1600" b="1"/>
            </a:lvl5pPr>
            <a:lvl6pPr marL="2280126" indent="0">
              <a:buNone/>
              <a:defRPr sz="1600" b="1"/>
            </a:lvl6pPr>
            <a:lvl7pPr marL="2736151" indent="0">
              <a:buNone/>
              <a:defRPr sz="1600" b="1"/>
            </a:lvl7pPr>
            <a:lvl8pPr marL="3192178" indent="0">
              <a:buNone/>
              <a:defRPr sz="1600" b="1"/>
            </a:lvl8pPr>
            <a:lvl9pPr marL="364820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029" indent="0">
              <a:buNone/>
              <a:defRPr sz="2000" b="1"/>
            </a:lvl2pPr>
            <a:lvl3pPr marL="912051" indent="0">
              <a:buNone/>
              <a:defRPr sz="1800" b="1"/>
            </a:lvl3pPr>
            <a:lvl4pPr marL="1368077" indent="0">
              <a:buNone/>
              <a:defRPr sz="1600" b="1"/>
            </a:lvl4pPr>
            <a:lvl5pPr marL="1824101" indent="0">
              <a:buNone/>
              <a:defRPr sz="1600" b="1"/>
            </a:lvl5pPr>
            <a:lvl6pPr marL="2280126" indent="0">
              <a:buNone/>
              <a:defRPr sz="1600" b="1"/>
            </a:lvl6pPr>
            <a:lvl7pPr marL="2736151" indent="0">
              <a:buNone/>
              <a:defRPr sz="1600" b="1"/>
            </a:lvl7pPr>
            <a:lvl8pPr marL="3192178" indent="0">
              <a:buNone/>
              <a:defRPr sz="1600" b="1"/>
            </a:lvl8pPr>
            <a:lvl9pPr marL="36482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66BFB7A-BF18-424E-9AD9-427F5F08D674}" type="datetime1">
              <a:rPr lang="en-US" smtClean="0"/>
              <a:t>1/6/2022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FE0F8C5-E656-403F-BFE7-794188FBAF33}" type="slidenum">
              <a:rPr lang="en-US"/>
              <a:pPr>
                <a:defRPr/>
              </a:pPr>
              <a:t>‹#›</a:t>
            </a:fld>
            <a:endParaRPr lang="en-US"/>
          </a:p>
        </p:txBody>
      </p:sp>
    </p:spTree>
    <p:extLst>
      <p:ext uri="{BB962C8B-B14F-4D97-AF65-F5344CB8AC3E}">
        <p14:creationId xmlns:p14="http://schemas.microsoft.com/office/powerpoint/2010/main" val="3281200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BF63C9-4487-4D88-A14D-3DDB9CF17EC8}" type="datetime1">
              <a:rPr lang="en-US" smtClean="0"/>
              <a:t>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3C10D5-5523-45B3-B0D2-6E9AF349BBD6}" type="slidenum">
              <a:rPr lang="en-US"/>
              <a:pPr>
                <a:defRPr/>
              </a:pPr>
              <a:t>‹#›</a:t>
            </a:fld>
            <a:endParaRPr lang="en-US"/>
          </a:p>
        </p:txBody>
      </p:sp>
    </p:spTree>
    <p:extLst>
      <p:ext uri="{BB962C8B-B14F-4D97-AF65-F5344CB8AC3E}">
        <p14:creationId xmlns:p14="http://schemas.microsoft.com/office/powerpoint/2010/main" val="448370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75C976-E86A-45C8-9AC6-D99F262C34C8}" type="datetime1">
              <a:rPr lang="en-US" smtClean="0"/>
              <a:t>1/6/2022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9679F5-F316-4EA1-9048-C83005478075}" type="slidenum">
              <a:rPr lang="en-US"/>
              <a:pPr>
                <a:defRPr/>
              </a:pPr>
              <a:t>‹#›</a:t>
            </a:fld>
            <a:endParaRPr lang="en-US"/>
          </a:p>
        </p:txBody>
      </p:sp>
    </p:spTree>
    <p:extLst>
      <p:ext uri="{BB962C8B-B14F-4D97-AF65-F5344CB8AC3E}">
        <p14:creationId xmlns:p14="http://schemas.microsoft.com/office/powerpoint/2010/main" val="390029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029" indent="0">
              <a:buNone/>
              <a:defRPr sz="1200"/>
            </a:lvl2pPr>
            <a:lvl3pPr marL="912051" indent="0">
              <a:buNone/>
              <a:defRPr sz="1000"/>
            </a:lvl3pPr>
            <a:lvl4pPr marL="1368077" indent="0">
              <a:buNone/>
              <a:defRPr sz="900"/>
            </a:lvl4pPr>
            <a:lvl5pPr marL="1824101" indent="0">
              <a:buNone/>
              <a:defRPr sz="900"/>
            </a:lvl5pPr>
            <a:lvl6pPr marL="2280126" indent="0">
              <a:buNone/>
              <a:defRPr sz="900"/>
            </a:lvl6pPr>
            <a:lvl7pPr marL="2736151" indent="0">
              <a:buNone/>
              <a:defRPr sz="900"/>
            </a:lvl7pPr>
            <a:lvl8pPr marL="3192178" indent="0">
              <a:buNone/>
              <a:defRPr sz="900"/>
            </a:lvl8pPr>
            <a:lvl9pPr marL="364820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F39109-3B78-4D74-8106-1F829D735110}" type="datetime1">
              <a:rPr lang="en-US" smtClean="0"/>
              <a:t>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87F12F-8510-40C9-9ED0-94DBAF689110}" type="slidenum">
              <a:rPr lang="en-US"/>
              <a:pPr>
                <a:defRPr/>
              </a:pPr>
              <a:t>‹#›</a:t>
            </a:fld>
            <a:endParaRPr lang="en-US"/>
          </a:p>
        </p:txBody>
      </p:sp>
    </p:spTree>
    <p:extLst>
      <p:ext uri="{BB962C8B-B14F-4D97-AF65-F5344CB8AC3E}">
        <p14:creationId xmlns:p14="http://schemas.microsoft.com/office/powerpoint/2010/main" val="1097036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E5D824-74AA-4F63-9EEC-7E813D60F5C5}"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1136A3-0925-4025-8DA6-F62CCD552520}" type="slidenum">
              <a:rPr lang="en-US"/>
              <a:pPr>
                <a:defRPr/>
              </a:pPr>
              <a:t>‹#›</a:t>
            </a:fld>
            <a:endParaRPr lang="en-US"/>
          </a:p>
        </p:txBody>
      </p:sp>
    </p:spTree>
    <p:extLst>
      <p:ext uri="{BB962C8B-B14F-4D97-AF65-F5344CB8AC3E}">
        <p14:creationId xmlns:p14="http://schemas.microsoft.com/office/powerpoint/2010/main" val="126666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29" indent="0">
              <a:buNone/>
              <a:defRPr sz="2800"/>
            </a:lvl2pPr>
            <a:lvl3pPr marL="912051" indent="0">
              <a:buNone/>
              <a:defRPr sz="2400"/>
            </a:lvl3pPr>
            <a:lvl4pPr marL="1368077" indent="0">
              <a:buNone/>
              <a:defRPr sz="2000"/>
            </a:lvl4pPr>
            <a:lvl5pPr marL="1824101" indent="0">
              <a:buNone/>
              <a:defRPr sz="2000"/>
            </a:lvl5pPr>
            <a:lvl6pPr marL="2280126" indent="0">
              <a:buNone/>
              <a:defRPr sz="2000"/>
            </a:lvl6pPr>
            <a:lvl7pPr marL="2736151" indent="0">
              <a:buNone/>
              <a:defRPr sz="2000"/>
            </a:lvl7pPr>
            <a:lvl8pPr marL="3192178" indent="0">
              <a:buNone/>
              <a:defRPr sz="2000"/>
            </a:lvl8pPr>
            <a:lvl9pPr marL="364820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29" indent="0">
              <a:buNone/>
              <a:defRPr sz="1200"/>
            </a:lvl2pPr>
            <a:lvl3pPr marL="912051" indent="0">
              <a:buNone/>
              <a:defRPr sz="1000"/>
            </a:lvl3pPr>
            <a:lvl4pPr marL="1368077" indent="0">
              <a:buNone/>
              <a:defRPr sz="900"/>
            </a:lvl4pPr>
            <a:lvl5pPr marL="1824101" indent="0">
              <a:buNone/>
              <a:defRPr sz="900"/>
            </a:lvl5pPr>
            <a:lvl6pPr marL="2280126" indent="0">
              <a:buNone/>
              <a:defRPr sz="900"/>
            </a:lvl6pPr>
            <a:lvl7pPr marL="2736151" indent="0">
              <a:buNone/>
              <a:defRPr sz="900"/>
            </a:lvl7pPr>
            <a:lvl8pPr marL="3192178" indent="0">
              <a:buNone/>
              <a:defRPr sz="900"/>
            </a:lvl8pPr>
            <a:lvl9pPr marL="3648201"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1A0131-259E-4E7D-AA9F-2DCCC3912869}" type="datetime1">
              <a:rPr lang="en-US" smtClean="0"/>
              <a:t>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F42D07-3037-4978-8156-E033BB66416D}" type="slidenum">
              <a:rPr lang="en-US"/>
              <a:pPr>
                <a:defRPr/>
              </a:pPr>
              <a:t>‹#›</a:t>
            </a:fld>
            <a:endParaRPr lang="en-US"/>
          </a:p>
        </p:txBody>
      </p:sp>
    </p:spTree>
    <p:extLst>
      <p:ext uri="{BB962C8B-B14F-4D97-AF65-F5344CB8AC3E}">
        <p14:creationId xmlns:p14="http://schemas.microsoft.com/office/powerpoint/2010/main" val="458896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3C303A-5536-4F62-A5DD-A9206AB8F671}" type="datetime1">
              <a:rPr lang="en-US" smtClean="0"/>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41AE83-B6CD-4442-9CC8-A937F68D49DE}" type="slidenum">
              <a:rPr lang="en-US"/>
              <a:pPr>
                <a:defRPr/>
              </a:pPr>
              <a:t>‹#›</a:t>
            </a:fld>
            <a:endParaRPr lang="en-US"/>
          </a:p>
        </p:txBody>
      </p:sp>
    </p:spTree>
    <p:extLst>
      <p:ext uri="{BB962C8B-B14F-4D97-AF65-F5344CB8AC3E}">
        <p14:creationId xmlns:p14="http://schemas.microsoft.com/office/powerpoint/2010/main" val="426899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31892"/>
            <a:ext cx="1790700" cy="47831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31892"/>
            <a:ext cx="5219700" cy="4783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940950-8DE8-45D9-9BF6-EFA86DC7E502}" type="datetime1">
              <a:rPr lang="en-US" smtClean="0"/>
              <a:t>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E0741C-77DD-44E1-9B43-2BF2938C7247}" type="slidenum">
              <a:rPr lang="en-US"/>
              <a:pPr>
                <a:defRPr/>
              </a:pPr>
              <a:t>‹#›</a:t>
            </a:fld>
            <a:endParaRPr lang="en-US"/>
          </a:p>
        </p:txBody>
      </p:sp>
    </p:spTree>
    <p:extLst>
      <p:ext uri="{BB962C8B-B14F-4D97-AF65-F5344CB8AC3E}">
        <p14:creationId xmlns:p14="http://schemas.microsoft.com/office/powerpoint/2010/main" val="2203581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10" descr="New County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0" y="76205"/>
            <a:ext cx="4495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easternboxturtl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8740" y="5519738"/>
            <a:ext cx="1865312"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whitecranesmal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38963" y="5515029"/>
            <a:ext cx="21494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ypresstre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93101" y="5519738"/>
            <a:ext cx="115093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dismalswampmarke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94090" y="5521360"/>
            <a:ext cx="164465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eastncwildlifesmall"/>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28800" y="5519738"/>
            <a:ext cx="16764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camdencountycourthouse"/>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5518150"/>
            <a:ext cx="18288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304803"/>
            <a:ext cx="77724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381000" y="1371600"/>
            <a:ext cx="6400800" cy="838200"/>
          </a:xfrm>
        </p:spPr>
        <p:txBody>
          <a:bodyPr/>
          <a:lstStyle>
            <a:lvl1pPr marL="0" indent="0" algn="l">
              <a:buNone/>
              <a:defRPr>
                <a:solidFill>
                  <a:schemeClr val="accent1">
                    <a:lumMod val="20000"/>
                    <a:lumOff val="80000"/>
                  </a:schemeClr>
                </a:solidFill>
              </a:defRPr>
            </a:lvl1pPr>
            <a:lvl2pPr marL="456029" indent="0" algn="ctr">
              <a:buNone/>
              <a:defRPr>
                <a:solidFill>
                  <a:schemeClr val="tx1">
                    <a:tint val="75000"/>
                  </a:schemeClr>
                </a:solidFill>
              </a:defRPr>
            </a:lvl2pPr>
            <a:lvl3pPr marL="912051" indent="0" algn="ctr">
              <a:buNone/>
              <a:defRPr>
                <a:solidFill>
                  <a:schemeClr val="tx1">
                    <a:tint val="75000"/>
                  </a:schemeClr>
                </a:solidFill>
              </a:defRPr>
            </a:lvl3pPr>
            <a:lvl4pPr marL="1368077" indent="0" algn="ctr">
              <a:buNone/>
              <a:defRPr>
                <a:solidFill>
                  <a:schemeClr val="tx1">
                    <a:tint val="75000"/>
                  </a:schemeClr>
                </a:solidFill>
              </a:defRPr>
            </a:lvl4pPr>
            <a:lvl5pPr marL="1824101" indent="0" algn="ctr">
              <a:buNone/>
              <a:defRPr>
                <a:solidFill>
                  <a:schemeClr val="tx1">
                    <a:tint val="75000"/>
                  </a:schemeClr>
                </a:solidFill>
              </a:defRPr>
            </a:lvl5pPr>
            <a:lvl6pPr marL="2280126" indent="0" algn="ctr">
              <a:buNone/>
              <a:defRPr>
                <a:solidFill>
                  <a:schemeClr val="tx1">
                    <a:tint val="75000"/>
                  </a:schemeClr>
                </a:solidFill>
              </a:defRPr>
            </a:lvl6pPr>
            <a:lvl7pPr marL="2736151" indent="0" algn="ctr">
              <a:buNone/>
              <a:defRPr>
                <a:solidFill>
                  <a:schemeClr val="tx1">
                    <a:tint val="75000"/>
                  </a:schemeClr>
                </a:solidFill>
              </a:defRPr>
            </a:lvl7pPr>
            <a:lvl8pPr marL="3192178" indent="0" algn="ctr">
              <a:buNone/>
              <a:defRPr>
                <a:solidFill>
                  <a:schemeClr val="tx1">
                    <a:tint val="75000"/>
                  </a:schemeClr>
                </a:solidFill>
              </a:defRPr>
            </a:lvl8pPr>
            <a:lvl9pPr marL="3648201" indent="0" algn="ctr">
              <a:buNone/>
              <a:defRPr>
                <a:solidFill>
                  <a:schemeClr val="tx1">
                    <a:tint val="75000"/>
                  </a:schemeClr>
                </a:solidFill>
              </a:defRPr>
            </a:lvl9pPr>
          </a:lstStyle>
          <a:p>
            <a:r>
              <a:rPr lang="en-US" dirty="0"/>
              <a:t>Click to edit Master subtitle style</a:t>
            </a:r>
          </a:p>
        </p:txBody>
      </p:sp>
      <p:sp>
        <p:nvSpPr>
          <p:cNvPr id="11" name="Date Placeholder 3"/>
          <p:cNvSpPr>
            <a:spLocks noGrp="1"/>
          </p:cNvSpPr>
          <p:nvPr>
            <p:ph type="dt" sz="half" idx="10"/>
          </p:nvPr>
        </p:nvSpPr>
        <p:spPr/>
        <p:txBody>
          <a:bodyPr/>
          <a:lstStyle>
            <a:lvl1pPr eaLnBrk="0" hangingPunct="0">
              <a:defRPr b="1"/>
            </a:lvl1pPr>
          </a:lstStyle>
          <a:p>
            <a:pPr>
              <a:defRPr/>
            </a:pPr>
            <a:fld id="{18B2C9BE-0CF2-4FAB-A183-1611E78EA5F9}" type="datetime1">
              <a:rPr lang="en-US" smtClean="0"/>
              <a:t>1/6/2022</a:t>
            </a:fld>
            <a:endParaRPr lang="en-US"/>
          </a:p>
        </p:txBody>
      </p:sp>
      <p:sp>
        <p:nvSpPr>
          <p:cNvPr id="12"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13" name="Slide Number Placeholder 5"/>
          <p:cNvSpPr>
            <a:spLocks noGrp="1"/>
          </p:cNvSpPr>
          <p:nvPr>
            <p:ph type="sldNum" sz="quarter" idx="12"/>
          </p:nvPr>
        </p:nvSpPr>
        <p:spPr/>
        <p:txBody>
          <a:bodyPr/>
          <a:lstStyle>
            <a:lvl1pPr eaLnBrk="0" hangingPunct="0">
              <a:defRPr b="1"/>
            </a:lvl1pPr>
          </a:lstStyle>
          <a:p>
            <a:pPr>
              <a:defRPr/>
            </a:pPr>
            <a:fld id="{0EC7D07D-EE2E-491E-8F16-3D691E2084AE}" type="slidenum">
              <a:rPr lang="en-US"/>
              <a:pPr>
                <a:defRPr/>
              </a:pPr>
              <a:t>‹#›</a:t>
            </a:fld>
            <a:endParaRPr lang="en-US"/>
          </a:p>
        </p:txBody>
      </p:sp>
    </p:spTree>
    <p:extLst>
      <p:ext uri="{BB962C8B-B14F-4D97-AF65-F5344CB8AC3E}">
        <p14:creationId xmlns:p14="http://schemas.microsoft.com/office/powerpoint/2010/main" val="253611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616485B6-EBDA-4AE1-A442-1362C651E175}"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DFEB4823-C48D-4CC3-9B2E-628307289BAF}" type="slidenum">
              <a:rPr lang="en-US"/>
              <a:pPr>
                <a:defRPr/>
              </a:pPr>
              <a:t>‹#›</a:t>
            </a:fld>
            <a:endParaRPr lang="en-US"/>
          </a:p>
        </p:txBody>
      </p:sp>
    </p:spTree>
    <p:extLst>
      <p:ext uri="{BB962C8B-B14F-4D97-AF65-F5344CB8AC3E}">
        <p14:creationId xmlns:p14="http://schemas.microsoft.com/office/powerpoint/2010/main" val="1972165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64D63219-3187-4985-B282-804630453132}" type="datetime1">
              <a:rPr lang="en-US" smtClean="0"/>
              <a:t>1/6/2022</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B7A9C8-B051-4223-99A9-13D0B93D924F}" type="slidenum">
              <a:rPr lang="en-US"/>
              <a:pPr>
                <a:defRPr/>
              </a:pPr>
              <a:t>‹#›</a:t>
            </a:fld>
            <a:endParaRPr lang="en-US"/>
          </a:p>
        </p:txBody>
      </p:sp>
    </p:spTree>
    <p:extLst>
      <p:ext uri="{BB962C8B-B14F-4D97-AF65-F5344CB8AC3E}">
        <p14:creationId xmlns:p14="http://schemas.microsoft.com/office/powerpoint/2010/main" val="2686935955"/>
      </p:ext>
    </p:extLst>
  </p:cSld>
  <p:clrMapOvr>
    <a:masterClrMapping/>
  </p:clrMapOvr>
  <p:transition advClick="0" advTm="3500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029" indent="0" algn="ctr">
              <a:buNone/>
              <a:defRPr/>
            </a:lvl2pPr>
            <a:lvl3pPr marL="912051" indent="0" algn="ctr">
              <a:buNone/>
              <a:defRPr/>
            </a:lvl3pPr>
            <a:lvl4pPr marL="1368077" indent="0" algn="ctr">
              <a:buNone/>
              <a:defRPr/>
            </a:lvl4pPr>
            <a:lvl5pPr marL="1824101" indent="0" algn="ctr">
              <a:buNone/>
              <a:defRPr/>
            </a:lvl5pPr>
            <a:lvl6pPr marL="2280126" indent="0" algn="ctr">
              <a:buNone/>
              <a:defRPr/>
            </a:lvl6pPr>
            <a:lvl7pPr marL="2736151" indent="0" algn="ctr">
              <a:buNone/>
              <a:defRPr/>
            </a:lvl7pPr>
            <a:lvl8pPr marL="3192178" indent="0" algn="ctr">
              <a:buNone/>
              <a:defRPr/>
            </a:lvl8pPr>
            <a:lvl9pPr marL="364820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4B673FE5-6241-4B76-9138-718B4599D2A6}" type="datetime1">
              <a:rPr lang="en-US" smtClean="0"/>
              <a:t>1/6/2022</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C445B85-1F6D-4A30-B54D-09279E1B1F76}" type="slidenum">
              <a:rPr lang="en-US"/>
              <a:pPr>
                <a:defRPr/>
              </a:pPr>
              <a:t>‹#›</a:t>
            </a:fld>
            <a:endParaRPr lang="en-US"/>
          </a:p>
        </p:txBody>
      </p:sp>
    </p:spTree>
    <p:extLst>
      <p:ext uri="{BB962C8B-B14F-4D97-AF65-F5344CB8AC3E}">
        <p14:creationId xmlns:p14="http://schemas.microsoft.com/office/powerpoint/2010/main" val="2234591059"/>
      </p:ext>
    </p:extLst>
  </p:cSld>
  <p:clrMapOvr>
    <a:masterClrMapping/>
  </p:clrMapOvr>
  <p:transition advClick="0" advTm="35000"/>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8"/>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2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fld id="{049098DA-A90A-4987-A176-4C672ED0EE33}" type="datetime1">
              <a:rPr lang="en-US" smtClean="0"/>
              <a:t>1/6/2022</a:t>
            </a:fld>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0EAB6DF-6898-4CFC-BEAA-10D8CFDB46B9}" type="slidenum">
              <a:rPr lang="en-US"/>
              <a:pPr>
                <a:defRPr/>
              </a:pPr>
              <a:t>‹#›</a:t>
            </a:fld>
            <a:endParaRPr lang="en-US"/>
          </a:p>
        </p:txBody>
      </p:sp>
    </p:spTree>
    <p:extLst>
      <p:ext uri="{BB962C8B-B14F-4D97-AF65-F5344CB8AC3E}">
        <p14:creationId xmlns:p14="http://schemas.microsoft.com/office/powerpoint/2010/main" val="2566818872"/>
      </p:ext>
    </p:extLst>
  </p:cSld>
  <p:clrMapOvr>
    <a:masterClrMapping/>
  </p:clrMapOvr>
  <p:transition advClick="0" advTm="3500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244FBAD0-9A8B-4975-B9F3-6D2ADF09E05B}"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F437DF04-E5E9-46AE-A193-D30053A6BD66}" type="slidenum">
              <a:rPr lang="en-US"/>
              <a:pPr>
                <a:defRPr/>
              </a:pPr>
              <a:t>‹#›</a:t>
            </a:fld>
            <a:endParaRPr lang="en-US"/>
          </a:p>
        </p:txBody>
      </p:sp>
    </p:spTree>
    <p:extLst>
      <p:ext uri="{BB962C8B-B14F-4D97-AF65-F5344CB8AC3E}">
        <p14:creationId xmlns:p14="http://schemas.microsoft.com/office/powerpoint/2010/main" val="2491480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217105F4-77B7-4770-B3E1-534EA4433A67}"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89C0D361-7E56-49F2-B77E-580654C24E7E}" type="slidenum">
              <a:rPr lang="en-US"/>
              <a:pPr>
                <a:defRPr/>
              </a:pPr>
              <a:t>‹#›</a:t>
            </a:fld>
            <a:endParaRPr lang="en-US"/>
          </a:p>
        </p:txBody>
      </p:sp>
    </p:spTree>
    <p:extLst>
      <p:ext uri="{BB962C8B-B14F-4D97-AF65-F5344CB8AC3E}">
        <p14:creationId xmlns:p14="http://schemas.microsoft.com/office/powerpoint/2010/main" val="203922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029" indent="0">
              <a:buNone/>
              <a:defRPr sz="1800"/>
            </a:lvl2pPr>
            <a:lvl3pPr marL="912051" indent="0">
              <a:buNone/>
              <a:defRPr sz="1600"/>
            </a:lvl3pPr>
            <a:lvl4pPr marL="1368077" indent="0">
              <a:buNone/>
              <a:defRPr sz="1400"/>
            </a:lvl4pPr>
            <a:lvl5pPr marL="1824101" indent="0">
              <a:buNone/>
              <a:defRPr sz="1400"/>
            </a:lvl5pPr>
            <a:lvl6pPr marL="2280126" indent="0">
              <a:buNone/>
              <a:defRPr sz="1400"/>
            </a:lvl6pPr>
            <a:lvl7pPr marL="2736151" indent="0">
              <a:buNone/>
              <a:defRPr sz="1400"/>
            </a:lvl7pPr>
            <a:lvl8pPr marL="3192178" indent="0">
              <a:buNone/>
              <a:defRPr sz="1400"/>
            </a:lvl8pPr>
            <a:lvl9pPr marL="364820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4854FA6-24CE-410D-8690-35E86BFC78FF}"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A693EF-D9F3-4D0A-9017-64ECF1971C71}" type="slidenum">
              <a:rPr lang="en-US"/>
              <a:pPr>
                <a:defRPr/>
              </a:pPr>
              <a:t>‹#›</a:t>
            </a:fld>
            <a:endParaRPr lang="en-US"/>
          </a:p>
        </p:txBody>
      </p:sp>
    </p:spTree>
    <p:extLst>
      <p:ext uri="{BB962C8B-B14F-4D97-AF65-F5344CB8AC3E}">
        <p14:creationId xmlns:p14="http://schemas.microsoft.com/office/powerpoint/2010/main" val="406272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F8F99617-2B73-40E9-8DB3-9A95B2376664}"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D3895280-D56C-439D-9AA6-56F9A31C36B4}" type="slidenum">
              <a:rPr lang="en-US"/>
              <a:pPr>
                <a:defRPr/>
              </a:pPr>
              <a:t>‹#›</a:t>
            </a:fld>
            <a:endParaRPr lang="en-US"/>
          </a:p>
        </p:txBody>
      </p:sp>
    </p:spTree>
    <p:extLst>
      <p:ext uri="{BB962C8B-B14F-4D97-AF65-F5344CB8AC3E}">
        <p14:creationId xmlns:p14="http://schemas.microsoft.com/office/powerpoint/2010/main" val="1778073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59310CBB-DD2B-4FBB-93CF-688964DB7A5C}"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02453D9A-FA72-4BA7-B882-6B51E2815683}" type="slidenum">
              <a:rPr lang="en-US"/>
              <a:pPr>
                <a:defRPr/>
              </a:pPr>
              <a:t>‹#›</a:t>
            </a:fld>
            <a:endParaRPr lang="en-US"/>
          </a:p>
        </p:txBody>
      </p:sp>
    </p:spTree>
    <p:extLst>
      <p:ext uri="{BB962C8B-B14F-4D97-AF65-F5344CB8AC3E}">
        <p14:creationId xmlns:p14="http://schemas.microsoft.com/office/powerpoint/2010/main" val="4200219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3E0A1195-6F24-4B5A-98AC-43F6F6018C34}"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844DD2DC-B924-4FB9-AD07-B5BD79E403DF}" type="slidenum">
              <a:rPr lang="en-US"/>
              <a:pPr>
                <a:defRPr/>
              </a:pPr>
              <a:t>‹#›</a:t>
            </a:fld>
            <a:endParaRPr lang="en-US"/>
          </a:p>
        </p:txBody>
      </p:sp>
    </p:spTree>
    <p:extLst>
      <p:ext uri="{BB962C8B-B14F-4D97-AF65-F5344CB8AC3E}">
        <p14:creationId xmlns:p14="http://schemas.microsoft.com/office/powerpoint/2010/main" val="1818351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EA0BD155-4312-4D5B-AC2A-EA2CBC05D356}" type="datetime1">
              <a:rPr lang="en-US" smtClean="0"/>
              <a:t>1/6/2022</a:t>
            </a:fld>
            <a:endParaRPr lang="en-US"/>
          </a:p>
        </p:txBody>
      </p:sp>
      <p:sp>
        <p:nvSpPr>
          <p:cNvPr id="5" name="Footer Placeholder 4"/>
          <p:cNvSpPr>
            <a:spLocks noGrp="1"/>
          </p:cNvSpPr>
          <p:nvPr>
            <p:ph type="ftr" sz="quarter" idx="11"/>
          </p:nvPr>
        </p:nvSpPr>
        <p:spPr/>
        <p:txBody>
          <a:bodyPr/>
          <a:lstStyle>
            <a:lvl1pPr defTabSz="912051" eaLnBrk="0" fontAlgn="base" hangingPunct="0">
              <a:spcBef>
                <a:spcPct val="0"/>
              </a:spcBef>
              <a:spcAft>
                <a:spcPct val="0"/>
              </a:spcAft>
              <a:defRPr b="1">
                <a:latin typeface="Comic Sans MS"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051" eaLnBrk="0" fontAlgn="base" hangingPunct="0">
              <a:spcBef>
                <a:spcPct val="0"/>
              </a:spcBef>
              <a:spcAft>
                <a:spcPct val="0"/>
              </a:spcAft>
              <a:defRPr b="1">
                <a:latin typeface="Comic Sans MS" pitchFamily="66" charset="0"/>
              </a:defRPr>
            </a:lvl1pPr>
          </a:lstStyle>
          <a:p>
            <a:pPr>
              <a:defRPr/>
            </a:pPr>
            <a:fld id="{8543B019-32DF-4F56-AE64-83A5E5D72EC6}" type="slidenum">
              <a:rPr lang="en-US"/>
              <a:pPr>
                <a:defRPr/>
              </a:pPr>
              <a:t>‹#›</a:t>
            </a:fld>
            <a:endParaRPr lang="en-US"/>
          </a:p>
        </p:txBody>
      </p:sp>
    </p:spTree>
    <p:extLst>
      <p:ext uri="{BB962C8B-B14F-4D97-AF65-F5344CB8AC3E}">
        <p14:creationId xmlns:p14="http://schemas.microsoft.com/office/powerpoint/2010/main" val="3349028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6942C4D-17B6-42E8-9ED3-57C187D5B51A}"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C8F637-44CA-4F4A-8E3F-401E28EAD3A3}" type="slidenum">
              <a:rPr lang="en-US"/>
              <a:pPr>
                <a:defRPr/>
              </a:pPr>
              <a:t>‹#›</a:t>
            </a:fld>
            <a:endParaRPr lang="en-US"/>
          </a:p>
        </p:txBody>
      </p:sp>
    </p:spTree>
    <p:extLst>
      <p:ext uri="{BB962C8B-B14F-4D97-AF65-F5344CB8AC3E}">
        <p14:creationId xmlns:p14="http://schemas.microsoft.com/office/powerpoint/2010/main" val="2097751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B7CB1D9-1C56-4F91-A557-6C2599C21543}" type="datetime1">
              <a:rPr lang="en-US" smtClean="0"/>
              <a:t>1/6/2022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98ACC6-0B53-497F-97D9-7600A17114CD}" type="slidenum">
              <a:rPr lang="en-US"/>
              <a:pPr>
                <a:defRPr/>
              </a:pPr>
              <a:t>‹#›</a:t>
            </a:fld>
            <a:endParaRPr lang="en-US"/>
          </a:p>
        </p:txBody>
      </p:sp>
    </p:spTree>
    <p:extLst>
      <p:ext uri="{BB962C8B-B14F-4D97-AF65-F5344CB8AC3E}">
        <p14:creationId xmlns:p14="http://schemas.microsoft.com/office/powerpoint/2010/main" val="237765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8AF180A-1BD2-4043-9579-EA18E161037A}" type="datetime1">
              <a:rPr lang="en-US" smtClean="0">
                <a:solidFill>
                  <a:srgbClr val="000000"/>
                </a:solidFill>
              </a:rPr>
              <a:t>1/6/2022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395666833"/>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29" indent="0" algn="ctr">
              <a:buNone/>
              <a:defRPr>
                <a:solidFill>
                  <a:schemeClr val="tx1">
                    <a:tint val="75000"/>
                  </a:schemeClr>
                </a:solidFill>
              </a:defRPr>
            </a:lvl2pPr>
            <a:lvl3pPr marL="912051" indent="0" algn="ctr">
              <a:buNone/>
              <a:defRPr>
                <a:solidFill>
                  <a:schemeClr val="tx1">
                    <a:tint val="75000"/>
                  </a:schemeClr>
                </a:solidFill>
              </a:defRPr>
            </a:lvl3pPr>
            <a:lvl4pPr marL="1368077" indent="0" algn="ctr">
              <a:buNone/>
              <a:defRPr>
                <a:solidFill>
                  <a:schemeClr val="tx1">
                    <a:tint val="75000"/>
                  </a:schemeClr>
                </a:solidFill>
              </a:defRPr>
            </a:lvl4pPr>
            <a:lvl5pPr marL="1824101" indent="0" algn="ctr">
              <a:buNone/>
              <a:defRPr>
                <a:solidFill>
                  <a:schemeClr val="tx1">
                    <a:tint val="75000"/>
                  </a:schemeClr>
                </a:solidFill>
              </a:defRPr>
            </a:lvl5pPr>
            <a:lvl6pPr marL="2280126" indent="0" algn="ctr">
              <a:buNone/>
              <a:defRPr>
                <a:solidFill>
                  <a:schemeClr val="tx1">
                    <a:tint val="75000"/>
                  </a:schemeClr>
                </a:solidFill>
              </a:defRPr>
            </a:lvl6pPr>
            <a:lvl7pPr marL="2736151" indent="0" algn="ctr">
              <a:buNone/>
              <a:defRPr>
                <a:solidFill>
                  <a:schemeClr val="tx1">
                    <a:tint val="75000"/>
                  </a:schemeClr>
                </a:solidFill>
              </a:defRPr>
            </a:lvl7pPr>
            <a:lvl8pPr marL="3192178" indent="0" algn="ctr">
              <a:buNone/>
              <a:defRPr>
                <a:solidFill>
                  <a:schemeClr val="tx1">
                    <a:tint val="75000"/>
                  </a:schemeClr>
                </a:solidFill>
              </a:defRPr>
            </a:lvl8pPr>
            <a:lvl9pPr marL="36482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1DED78-F015-4825-8C77-CDDC6E2F051B}" type="datetime1">
              <a:rPr lang="en-US" smtClean="0">
                <a:solidFill>
                  <a:prstClr val="black">
                    <a:tint val="75000"/>
                  </a:prstClr>
                </a:solidFill>
              </a:rPr>
              <a:t>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B9898B-EF7D-4D7F-AAB9-8DFD6C02C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876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BA550E-C274-4A45-A3A5-2A03DB31206A}" type="datetime1">
              <a:rPr lang="en-US" smtClean="0">
                <a:solidFill>
                  <a:prstClr val="black">
                    <a:tint val="75000"/>
                  </a:prstClr>
                </a:solidFill>
              </a:rPr>
              <a:t>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E2611E-5E41-4DC7-B86C-4D120283D6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047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29" indent="0" algn="ctr">
              <a:buNone/>
              <a:defRPr>
                <a:solidFill>
                  <a:schemeClr val="tx1">
                    <a:tint val="75000"/>
                  </a:schemeClr>
                </a:solidFill>
              </a:defRPr>
            </a:lvl2pPr>
            <a:lvl3pPr marL="912051" indent="0" algn="ctr">
              <a:buNone/>
              <a:defRPr>
                <a:solidFill>
                  <a:schemeClr val="tx1">
                    <a:tint val="75000"/>
                  </a:schemeClr>
                </a:solidFill>
              </a:defRPr>
            </a:lvl3pPr>
            <a:lvl4pPr marL="1368077" indent="0" algn="ctr">
              <a:buNone/>
              <a:defRPr>
                <a:solidFill>
                  <a:schemeClr val="tx1">
                    <a:tint val="75000"/>
                  </a:schemeClr>
                </a:solidFill>
              </a:defRPr>
            </a:lvl4pPr>
            <a:lvl5pPr marL="1824101" indent="0" algn="ctr">
              <a:buNone/>
              <a:defRPr>
                <a:solidFill>
                  <a:schemeClr val="tx1">
                    <a:tint val="75000"/>
                  </a:schemeClr>
                </a:solidFill>
              </a:defRPr>
            </a:lvl5pPr>
            <a:lvl6pPr marL="2280126" indent="0" algn="ctr">
              <a:buNone/>
              <a:defRPr>
                <a:solidFill>
                  <a:schemeClr val="tx1">
                    <a:tint val="75000"/>
                  </a:schemeClr>
                </a:solidFill>
              </a:defRPr>
            </a:lvl6pPr>
            <a:lvl7pPr marL="2736151" indent="0" algn="ctr">
              <a:buNone/>
              <a:defRPr>
                <a:solidFill>
                  <a:schemeClr val="tx1">
                    <a:tint val="75000"/>
                  </a:schemeClr>
                </a:solidFill>
              </a:defRPr>
            </a:lvl7pPr>
            <a:lvl8pPr marL="3192178" indent="0" algn="ctr">
              <a:buNone/>
              <a:defRPr>
                <a:solidFill>
                  <a:schemeClr val="tx1">
                    <a:tint val="75000"/>
                  </a:schemeClr>
                </a:solidFill>
              </a:defRPr>
            </a:lvl8pPr>
            <a:lvl9pPr marL="36482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546CFB20-0D09-4A97-B7D7-5A42EF14FD9D}" type="datetime1">
              <a:rPr lang="en-US" smtClean="0"/>
              <a:t>1/6/2022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758D6E-F7E7-4894-9E9F-4AADAF4D6B80}" type="slidenum">
              <a:rPr lang="en-US" smtClean="0"/>
              <a:pPr>
                <a:defRPr/>
              </a:pPr>
              <a:t>‹#›</a:t>
            </a:fld>
            <a:endParaRPr lang="en-US"/>
          </a:p>
        </p:txBody>
      </p:sp>
    </p:spTree>
    <p:extLst>
      <p:ext uri="{BB962C8B-B14F-4D97-AF65-F5344CB8AC3E}">
        <p14:creationId xmlns:p14="http://schemas.microsoft.com/office/powerpoint/2010/main" val="122989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0F5E265-7900-40BC-BE02-B5289CDFB5A9}" type="datetime1">
              <a:rPr lang="en-US" smtClean="0"/>
              <a:t>1/6/2022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1C3715-DC21-492A-808B-78CDC77C002F}" type="slidenum">
              <a:rPr lang="en-US"/>
              <a:pPr>
                <a:defRPr/>
              </a:pPr>
              <a:t>‹#›</a:t>
            </a:fld>
            <a:endParaRPr lang="en-US"/>
          </a:p>
        </p:txBody>
      </p:sp>
    </p:spTree>
    <p:extLst>
      <p:ext uri="{BB962C8B-B14F-4D97-AF65-F5344CB8AC3E}">
        <p14:creationId xmlns:p14="http://schemas.microsoft.com/office/powerpoint/2010/main" val="305142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D69153D-E541-4853-B660-F602128D8B4E}" type="datetime1">
              <a:rPr lang="en-US" smtClean="0"/>
              <a:t>1/6/2022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68B5F4-4C1F-4EFC-AD35-6F7FCEFED85F}" type="slidenum">
              <a:rPr lang="en-US" smtClean="0"/>
              <a:pPr>
                <a:defRPr/>
              </a:pPr>
              <a:t>‹#›</a:t>
            </a:fld>
            <a:endParaRPr lang="en-US"/>
          </a:p>
        </p:txBody>
      </p:sp>
    </p:spTree>
    <p:extLst>
      <p:ext uri="{BB962C8B-B14F-4D97-AF65-F5344CB8AC3E}">
        <p14:creationId xmlns:p14="http://schemas.microsoft.com/office/powerpoint/2010/main" val="635013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029" indent="0">
              <a:buNone/>
              <a:defRPr sz="1800">
                <a:solidFill>
                  <a:schemeClr val="tx1">
                    <a:tint val="75000"/>
                  </a:schemeClr>
                </a:solidFill>
              </a:defRPr>
            </a:lvl2pPr>
            <a:lvl3pPr marL="912051" indent="0">
              <a:buNone/>
              <a:defRPr sz="1600">
                <a:solidFill>
                  <a:schemeClr val="tx1">
                    <a:tint val="75000"/>
                  </a:schemeClr>
                </a:solidFill>
              </a:defRPr>
            </a:lvl3pPr>
            <a:lvl4pPr marL="1368077" indent="0">
              <a:buNone/>
              <a:defRPr sz="1400">
                <a:solidFill>
                  <a:schemeClr val="tx1">
                    <a:tint val="75000"/>
                  </a:schemeClr>
                </a:solidFill>
              </a:defRPr>
            </a:lvl4pPr>
            <a:lvl5pPr marL="1824101" indent="0">
              <a:buNone/>
              <a:defRPr sz="1400">
                <a:solidFill>
                  <a:schemeClr val="tx1">
                    <a:tint val="75000"/>
                  </a:schemeClr>
                </a:solidFill>
              </a:defRPr>
            </a:lvl5pPr>
            <a:lvl6pPr marL="2280126" indent="0">
              <a:buNone/>
              <a:defRPr sz="1400">
                <a:solidFill>
                  <a:schemeClr val="tx1">
                    <a:tint val="75000"/>
                  </a:schemeClr>
                </a:solidFill>
              </a:defRPr>
            </a:lvl6pPr>
            <a:lvl7pPr marL="2736151" indent="0">
              <a:buNone/>
              <a:defRPr sz="1400">
                <a:solidFill>
                  <a:schemeClr val="tx1">
                    <a:tint val="75000"/>
                  </a:schemeClr>
                </a:solidFill>
              </a:defRPr>
            </a:lvl7pPr>
            <a:lvl8pPr marL="3192178" indent="0">
              <a:buNone/>
              <a:defRPr sz="1400">
                <a:solidFill>
                  <a:schemeClr val="tx1">
                    <a:tint val="75000"/>
                  </a:schemeClr>
                </a:solidFill>
              </a:defRPr>
            </a:lvl8pPr>
            <a:lvl9pPr marL="364820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98B19D5-2364-4370-B9E4-D8CC0C4685A3}" type="datetime1">
              <a:rPr lang="en-US" smtClean="0"/>
              <a:t>1/6/2022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644D8B-918E-4402-B08E-67D131B7FF35}" type="slidenum">
              <a:rPr lang="en-US" smtClean="0"/>
              <a:pPr>
                <a:defRPr/>
              </a:pPr>
              <a:t>‹#›</a:t>
            </a:fld>
            <a:endParaRPr lang="en-US"/>
          </a:p>
        </p:txBody>
      </p:sp>
    </p:spTree>
    <p:extLst>
      <p:ext uri="{BB962C8B-B14F-4D97-AF65-F5344CB8AC3E}">
        <p14:creationId xmlns:p14="http://schemas.microsoft.com/office/powerpoint/2010/main" val="3479288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86E629D5-ADE8-4E36-905F-237298A580B9}" type="datetime1">
              <a:rPr lang="en-US" smtClean="0"/>
              <a:t>1/6/2022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A3C5DCF-EEE4-4677-BD73-28B94A2B8CA4}" type="slidenum">
              <a:rPr lang="en-US" smtClean="0"/>
              <a:pPr>
                <a:defRPr/>
              </a:pPr>
              <a:t>‹#›</a:t>
            </a:fld>
            <a:endParaRPr lang="en-US"/>
          </a:p>
        </p:txBody>
      </p:sp>
    </p:spTree>
    <p:extLst>
      <p:ext uri="{BB962C8B-B14F-4D97-AF65-F5344CB8AC3E}">
        <p14:creationId xmlns:p14="http://schemas.microsoft.com/office/powerpoint/2010/main" val="704995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29" indent="0">
              <a:buNone/>
              <a:defRPr sz="2000" b="1"/>
            </a:lvl2pPr>
            <a:lvl3pPr marL="912051" indent="0">
              <a:buNone/>
              <a:defRPr sz="1800" b="1"/>
            </a:lvl3pPr>
            <a:lvl4pPr marL="1368077" indent="0">
              <a:buNone/>
              <a:defRPr sz="1600" b="1"/>
            </a:lvl4pPr>
            <a:lvl5pPr marL="1824101" indent="0">
              <a:buNone/>
              <a:defRPr sz="1600" b="1"/>
            </a:lvl5pPr>
            <a:lvl6pPr marL="2280126" indent="0">
              <a:buNone/>
              <a:defRPr sz="1600" b="1"/>
            </a:lvl6pPr>
            <a:lvl7pPr marL="2736151" indent="0">
              <a:buNone/>
              <a:defRPr sz="1600" b="1"/>
            </a:lvl7pPr>
            <a:lvl8pPr marL="3192178" indent="0">
              <a:buNone/>
              <a:defRPr sz="1600" b="1"/>
            </a:lvl8pPr>
            <a:lvl9pPr marL="364820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029" indent="0">
              <a:buNone/>
              <a:defRPr sz="2000" b="1"/>
            </a:lvl2pPr>
            <a:lvl3pPr marL="912051" indent="0">
              <a:buNone/>
              <a:defRPr sz="1800" b="1"/>
            </a:lvl3pPr>
            <a:lvl4pPr marL="1368077" indent="0">
              <a:buNone/>
              <a:defRPr sz="1600" b="1"/>
            </a:lvl4pPr>
            <a:lvl5pPr marL="1824101" indent="0">
              <a:buNone/>
              <a:defRPr sz="1600" b="1"/>
            </a:lvl5pPr>
            <a:lvl6pPr marL="2280126" indent="0">
              <a:buNone/>
              <a:defRPr sz="1600" b="1"/>
            </a:lvl6pPr>
            <a:lvl7pPr marL="2736151" indent="0">
              <a:buNone/>
              <a:defRPr sz="1600" b="1"/>
            </a:lvl7pPr>
            <a:lvl8pPr marL="3192178" indent="0">
              <a:buNone/>
              <a:defRPr sz="1600" b="1"/>
            </a:lvl8pPr>
            <a:lvl9pPr marL="36482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4BA9503-618C-4CCA-859E-AAAE2ADC4637}" type="datetime1">
              <a:rPr lang="en-US" smtClean="0"/>
              <a:t>1/6/2022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E5F95CF-C7E9-40F5-8A4B-3F2C4B83EDFE}" type="slidenum">
              <a:rPr lang="en-US" smtClean="0"/>
              <a:pPr>
                <a:defRPr/>
              </a:pPr>
              <a:t>‹#›</a:t>
            </a:fld>
            <a:endParaRPr lang="en-US"/>
          </a:p>
        </p:txBody>
      </p:sp>
    </p:spTree>
    <p:extLst>
      <p:ext uri="{BB962C8B-B14F-4D97-AF65-F5344CB8AC3E}">
        <p14:creationId xmlns:p14="http://schemas.microsoft.com/office/powerpoint/2010/main" val="1810246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463257-5DC6-4558-A866-BD9807010FE9}" type="datetime1">
              <a:rPr lang="en-US" smtClean="0"/>
              <a:t>1/6/2022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EB2075B-765B-4BAC-B3F2-550953953251}" type="slidenum">
              <a:rPr lang="en-US" smtClean="0"/>
              <a:pPr>
                <a:defRPr/>
              </a:pPr>
              <a:t>‹#›</a:t>
            </a:fld>
            <a:endParaRPr lang="en-US"/>
          </a:p>
        </p:txBody>
      </p:sp>
    </p:spTree>
    <p:extLst>
      <p:ext uri="{BB962C8B-B14F-4D97-AF65-F5344CB8AC3E}">
        <p14:creationId xmlns:p14="http://schemas.microsoft.com/office/powerpoint/2010/main" val="1664877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7732A74-BA64-4214-A870-A03DFBCFE9D9}" type="datetime1">
              <a:rPr lang="en-US" smtClean="0"/>
              <a:t>1/6/2022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438BF27-2C5D-439B-93BB-08FAE71F7A6F}" type="slidenum">
              <a:rPr lang="en-US" smtClean="0"/>
              <a:pPr>
                <a:defRPr/>
              </a:pPr>
              <a:t>‹#›</a:t>
            </a:fld>
            <a:endParaRPr lang="en-US"/>
          </a:p>
        </p:txBody>
      </p:sp>
    </p:spTree>
    <p:extLst>
      <p:ext uri="{BB962C8B-B14F-4D97-AF65-F5344CB8AC3E}">
        <p14:creationId xmlns:p14="http://schemas.microsoft.com/office/powerpoint/2010/main" val="2095165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029" indent="0">
              <a:buNone/>
              <a:defRPr sz="1200"/>
            </a:lvl2pPr>
            <a:lvl3pPr marL="912051" indent="0">
              <a:buNone/>
              <a:defRPr sz="1000"/>
            </a:lvl3pPr>
            <a:lvl4pPr marL="1368077" indent="0">
              <a:buNone/>
              <a:defRPr sz="900"/>
            </a:lvl4pPr>
            <a:lvl5pPr marL="1824101" indent="0">
              <a:buNone/>
              <a:defRPr sz="900"/>
            </a:lvl5pPr>
            <a:lvl6pPr marL="2280126" indent="0">
              <a:buNone/>
              <a:defRPr sz="900"/>
            </a:lvl6pPr>
            <a:lvl7pPr marL="2736151" indent="0">
              <a:buNone/>
              <a:defRPr sz="900"/>
            </a:lvl7pPr>
            <a:lvl8pPr marL="3192178" indent="0">
              <a:buNone/>
              <a:defRPr sz="900"/>
            </a:lvl8pPr>
            <a:lvl9pPr marL="364820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C11BC85-D147-42AE-A0EB-41DAC69FD916}" type="datetime1">
              <a:rPr lang="en-US" smtClean="0"/>
              <a:t>1/6/2022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2217336-032F-4562-AC28-9E5AADAEFE15}" type="slidenum">
              <a:rPr lang="en-US" smtClean="0"/>
              <a:pPr>
                <a:defRPr/>
              </a:pPr>
              <a:t>‹#›</a:t>
            </a:fld>
            <a:endParaRPr lang="en-US"/>
          </a:p>
        </p:txBody>
      </p:sp>
    </p:spTree>
    <p:extLst>
      <p:ext uri="{BB962C8B-B14F-4D97-AF65-F5344CB8AC3E}">
        <p14:creationId xmlns:p14="http://schemas.microsoft.com/office/powerpoint/2010/main" val="3068730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29" indent="0">
              <a:buNone/>
              <a:defRPr sz="2800"/>
            </a:lvl2pPr>
            <a:lvl3pPr marL="912051" indent="0">
              <a:buNone/>
              <a:defRPr sz="2400"/>
            </a:lvl3pPr>
            <a:lvl4pPr marL="1368077" indent="0">
              <a:buNone/>
              <a:defRPr sz="2000"/>
            </a:lvl4pPr>
            <a:lvl5pPr marL="1824101" indent="0">
              <a:buNone/>
              <a:defRPr sz="2000"/>
            </a:lvl5pPr>
            <a:lvl6pPr marL="2280126" indent="0">
              <a:buNone/>
              <a:defRPr sz="2000"/>
            </a:lvl6pPr>
            <a:lvl7pPr marL="2736151" indent="0">
              <a:buNone/>
              <a:defRPr sz="2000"/>
            </a:lvl7pPr>
            <a:lvl8pPr marL="3192178" indent="0">
              <a:buNone/>
              <a:defRPr sz="2000"/>
            </a:lvl8pPr>
            <a:lvl9pPr marL="364820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29" indent="0">
              <a:buNone/>
              <a:defRPr sz="1200"/>
            </a:lvl2pPr>
            <a:lvl3pPr marL="912051" indent="0">
              <a:buNone/>
              <a:defRPr sz="1000"/>
            </a:lvl3pPr>
            <a:lvl4pPr marL="1368077" indent="0">
              <a:buNone/>
              <a:defRPr sz="900"/>
            </a:lvl4pPr>
            <a:lvl5pPr marL="1824101" indent="0">
              <a:buNone/>
              <a:defRPr sz="900"/>
            </a:lvl5pPr>
            <a:lvl6pPr marL="2280126" indent="0">
              <a:buNone/>
              <a:defRPr sz="900"/>
            </a:lvl6pPr>
            <a:lvl7pPr marL="2736151" indent="0">
              <a:buNone/>
              <a:defRPr sz="900"/>
            </a:lvl7pPr>
            <a:lvl8pPr marL="3192178" indent="0">
              <a:buNone/>
              <a:defRPr sz="900"/>
            </a:lvl8pPr>
            <a:lvl9pPr marL="364820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5D126D8-8511-41FA-BD11-923A97961DF1}" type="datetime1">
              <a:rPr lang="en-US" smtClean="0"/>
              <a:t>1/6/2022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ED5949-73E1-4C5A-8424-A6AC44A843B9}" type="slidenum">
              <a:rPr lang="en-US" smtClean="0"/>
              <a:pPr>
                <a:defRPr/>
              </a:pPr>
              <a:t>‹#›</a:t>
            </a:fld>
            <a:endParaRPr lang="en-US"/>
          </a:p>
        </p:txBody>
      </p:sp>
    </p:spTree>
    <p:extLst>
      <p:ext uri="{BB962C8B-B14F-4D97-AF65-F5344CB8AC3E}">
        <p14:creationId xmlns:p14="http://schemas.microsoft.com/office/powerpoint/2010/main" val="1090214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65F4D30-B439-4951-9D91-44EFC6C09571}" type="datetime1">
              <a:rPr lang="en-US" smtClean="0"/>
              <a:t>1/6/2022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033892-82E4-4C7D-82DE-675F9DD5E3B1}" type="slidenum">
              <a:rPr lang="en-US" smtClean="0"/>
              <a:pPr>
                <a:defRPr/>
              </a:pPr>
              <a:t>‹#›</a:t>
            </a:fld>
            <a:endParaRPr lang="en-US"/>
          </a:p>
        </p:txBody>
      </p:sp>
    </p:spTree>
    <p:extLst>
      <p:ext uri="{BB962C8B-B14F-4D97-AF65-F5344CB8AC3E}">
        <p14:creationId xmlns:p14="http://schemas.microsoft.com/office/powerpoint/2010/main" val="2728430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227ECD7-F2E9-4579-811E-7E7E2C9410D6}" type="datetime1">
              <a:rPr lang="en-US" smtClean="0"/>
              <a:t>1/6/2022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0B3C2EF-7A13-4AE8-8F24-9B37E5FE5F96}" type="slidenum">
              <a:rPr lang="en-US" smtClean="0"/>
              <a:pPr>
                <a:defRPr/>
              </a:pPr>
              <a:t>‹#›</a:t>
            </a:fld>
            <a:endParaRPr lang="en-US"/>
          </a:p>
        </p:txBody>
      </p:sp>
    </p:spTree>
    <p:extLst>
      <p:ext uri="{BB962C8B-B14F-4D97-AF65-F5344CB8AC3E}">
        <p14:creationId xmlns:p14="http://schemas.microsoft.com/office/powerpoint/2010/main" val="309037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029" indent="0">
              <a:buNone/>
              <a:defRPr sz="2000" b="1"/>
            </a:lvl2pPr>
            <a:lvl3pPr marL="912051" indent="0">
              <a:buNone/>
              <a:defRPr sz="1800" b="1"/>
            </a:lvl3pPr>
            <a:lvl4pPr marL="1368077" indent="0">
              <a:buNone/>
              <a:defRPr sz="1600" b="1"/>
            </a:lvl4pPr>
            <a:lvl5pPr marL="1824101" indent="0">
              <a:buNone/>
              <a:defRPr sz="1600" b="1"/>
            </a:lvl5pPr>
            <a:lvl6pPr marL="2280126" indent="0">
              <a:buNone/>
              <a:defRPr sz="1600" b="1"/>
            </a:lvl6pPr>
            <a:lvl7pPr marL="2736151" indent="0">
              <a:buNone/>
              <a:defRPr sz="1600" b="1"/>
            </a:lvl7pPr>
            <a:lvl8pPr marL="3192178" indent="0">
              <a:buNone/>
              <a:defRPr sz="1600" b="1"/>
            </a:lvl8pPr>
            <a:lvl9pPr marL="364820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029" indent="0">
              <a:buNone/>
              <a:defRPr sz="2000" b="1"/>
            </a:lvl2pPr>
            <a:lvl3pPr marL="912051" indent="0">
              <a:buNone/>
              <a:defRPr sz="1800" b="1"/>
            </a:lvl3pPr>
            <a:lvl4pPr marL="1368077" indent="0">
              <a:buNone/>
              <a:defRPr sz="1600" b="1"/>
            </a:lvl4pPr>
            <a:lvl5pPr marL="1824101" indent="0">
              <a:buNone/>
              <a:defRPr sz="1600" b="1"/>
            </a:lvl5pPr>
            <a:lvl6pPr marL="2280126" indent="0">
              <a:buNone/>
              <a:defRPr sz="1600" b="1"/>
            </a:lvl6pPr>
            <a:lvl7pPr marL="2736151" indent="0">
              <a:buNone/>
              <a:defRPr sz="1600" b="1"/>
            </a:lvl7pPr>
            <a:lvl8pPr marL="3192178" indent="0">
              <a:buNone/>
              <a:defRPr sz="1600" b="1"/>
            </a:lvl8pPr>
            <a:lvl9pPr marL="36482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0027857-88D6-4041-BCBA-382FF4E9B47C}" type="datetime1">
              <a:rPr lang="en-US" smtClean="0"/>
              <a:t>1/6/2022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3DDDA9-3976-4CE9-BE04-DB1803549DAB}" type="slidenum">
              <a:rPr lang="en-US"/>
              <a:pPr>
                <a:defRPr/>
              </a:pPr>
              <a:t>‹#›</a:t>
            </a:fld>
            <a:endParaRPr lang="en-US"/>
          </a:p>
        </p:txBody>
      </p:sp>
    </p:spTree>
    <p:extLst>
      <p:ext uri="{BB962C8B-B14F-4D97-AF65-F5344CB8AC3E}">
        <p14:creationId xmlns:p14="http://schemas.microsoft.com/office/powerpoint/2010/main" val="1997777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29" indent="0" algn="ctr">
              <a:buNone/>
              <a:defRPr>
                <a:solidFill>
                  <a:schemeClr val="tx1">
                    <a:tint val="75000"/>
                  </a:schemeClr>
                </a:solidFill>
              </a:defRPr>
            </a:lvl2pPr>
            <a:lvl3pPr marL="912051" indent="0" algn="ctr">
              <a:buNone/>
              <a:defRPr>
                <a:solidFill>
                  <a:schemeClr val="tx1">
                    <a:tint val="75000"/>
                  </a:schemeClr>
                </a:solidFill>
              </a:defRPr>
            </a:lvl3pPr>
            <a:lvl4pPr marL="1368077" indent="0" algn="ctr">
              <a:buNone/>
              <a:defRPr>
                <a:solidFill>
                  <a:schemeClr val="tx1">
                    <a:tint val="75000"/>
                  </a:schemeClr>
                </a:solidFill>
              </a:defRPr>
            </a:lvl4pPr>
            <a:lvl5pPr marL="1824101" indent="0" algn="ctr">
              <a:buNone/>
              <a:defRPr>
                <a:solidFill>
                  <a:schemeClr val="tx1">
                    <a:tint val="75000"/>
                  </a:schemeClr>
                </a:solidFill>
              </a:defRPr>
            </a:lvl5pPr>
            <a:lvl6pPr marL="2280126" indent="0" algn="ctr">
              <a:buNone/>
              <a:defRPr>
                <a:solidFill>
                  <a:schemeClr val="tx1">
                    <a:tint val="75000"/>
                  </a:schemeClr>
                </a:solidFill>
              </a:defRPr>
            </a:lvl6pPr>
            <a:lvl7pPr marL="2736151" indent="0" algn="ctr">
              <a:buNone/>
              <a:defRPr>
                <a:solidFill>
                  <a:schemeClr val="tx1">
                    <a:tint val="75000"/>
                  </a:schemeClr>
                </a:solidFill>
              </a:defRPr>
            </a:lvl7pPr>
            <a:lvl8pPr marL="3192178" indent="0" algn="ctr">
              <a:buNone/>
              <a:defRPr>
                <a:solidFill>
                  <a:schemeClr val="tx1">
                    <a:tint val="75000"/>
                  </a:schemeClr>
                </a:solidFill>
              </a:defRPr>
            </a:lvl8pPr>
            <a:lvl9pPr marL="36482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A7095A-03D4-4FE0-A673-AC20B8BCE5D8}" type="datetime1">
              <a:rPr lang="en-US" smtClean="0">
                <a:solidFill>
                  <a:prstClr val="black">
                    <a:tint val="75000"/>
                  </a:prstClr>
                </a:solidFill>
              </a:rPr>
              <a:t>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A17F37-6ABF-4910-A9D4-C411C1877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635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807F51-CF8D-431F-A572-1B33C22DE4C8}" type="datetimeFigureOut">
              <a:rPr lang="en-US" smtClean="0"/>
              <a:t>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7A5808-B1BA-499B-AA40-C090DBD25A18}" type="slidenum">
              <a:rPr lang="en-US" smtClean="0"/>
              <a:t>‹#›</a:t>
            </a:fld>
            <a:endParaRPr lang="en-US"/>
          </a:p>
        </p:txBody>
      </p:sp>
    </p:spTree>
    <p:extLst>
      <p:ext uri="{BB962C8B-B14F-4D97-AF65-F5344CB8AC3E}">
        <p14:creationId xmlns:p14="http://schemas.microsoft.com/office/powerpoint/2010/main" val="2572821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29" indent="0" algn="ctr">
              <a:buNone/>
              <a:defRPr>
                <a:solidFill>
                  <a:schemeClr val="tx1">
                    <a:tint val="75000"/>
                  </a:schemeClr>
                </a:solidFill>
              </a:defRPr>
            </a:lvl2pPr>
            <a:lvl3pPr marL="912051" indent="0" algn="ctr">
              <a:buNone/>
              <a:defRPr>
                <a:solidFill>
                  <a:schemeClr val="tx1">
                    <a:tint val="75000"/>
                  </a:schemeClr>
                </a:solidFill>
              </a:defRPr>
            </a:lvl3pPr>
            <a:lvl4pPr marL="1368077" indent="0" algn="ctr">
              <a:buNone/>
              <a:defRPr>
                <a:solidFill>
                  <a:schemeClr val="tx1">
                    <a:tint val="75000"/>
                  </a:schemeClr>
                </a:solidFill>
              </a:defRPr>
            </a:lvl4pPr>
            <a:lvl5pPr marL="1824101" indent="0" algn="ctr">
              <a:buNone/>
              <a:defRPr>
                <a:solidFill>
                  <a:schemeClr val="tx1">
                    <a:tint val="75000"/>
                  </a:schemeClr>
                </a:solidFill>
              </a:defRPr>
            </a:lvl5pPr>
            <a:lvl6pPr marL="2280126" indent="0" algn="ctr">
              <a:buNone/>
              <a:defRPr>
                <a:solidFill>
                  <a:schemeClr val="tx1">
                    <a:tint val="75000"/>
                  </a:schemeClr>
                </a:solidFill>
              </a:defRPr>
            </a:lvl6pPr>
            <a:lvl7pPr marL="2736151" indent="0" algn="ctr">
              <a:buNone/>
              <a:defRPr>
                <a:solidFill>
                  <a:schemeClr val="tx1">
                    <a:tint val="75000"/>
                  </a:schemeClr>
                </a:solidFill>
              </a:defRPr>
            </a:lvl7pPr>
            <a:lvl8pPr marL="3192178" indent="0" algn="ctr">
              <a:buNone/>
              <a:defRPr>
                <a:solidFill>
                  <a:schemeClr val="tx1">
                    <a:tint val="75000"/>
                  </a:schemeClr>
                </a:solidFill>
              </a:defRPr>
            </a:lvl8pPr>
            <a:lvl9pPr marL="36482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A4DF0E-4349-4F2E-954C-2456BCB60306}" type="datetime1">
              <a:rPr lang="en-US" smtClean="0">
                <a:solidFill>
                  <a:prstClr val="black">
                    <a:tint val="75000"/>
                  </a:prstClr>
                </a:solidFill>
              </a:rPr>
              <a:t>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0CC88-D175-4A5F-B810-7504991B31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29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029" indent="0" algn="ctr">
              <a:buNone/>
              <a:defRPr>
                <a:solidFill>
                  <a:schemeClr val="tx1">
                    <a:tint val="75000"/>
                  </a:schemeClr>
                </a:solidFill>
              </a:defRPr>
            </a:lvl2pPr>
            <a:lvl3pPr marL="912051" indent="0" algn="ctr">
              <a:buNone/>
              <a:defRPr>
                <a:solidFill>
                  <a:schemeClr val="tx1">
                    <a:tint val="75000"/>
                  </a:schemeClr>
                </a:solidFill>
              </a:defRPr>
            </a:lvl3pPr>
            <a:lvl4pPr marL="1368077" indent="0" algn="ctr">
              <a:buNone/>
              <a:defRPr>
                <a:solidFill>
                  <a:schemeClr val="tx1">
                    <a:tint val="75000"/>
                  </a:schemeClr>
                </a:solidFill>
              </a:defRPr>
            </a:lvl4pPr>
            <a:lvl5pPr marL="1824101" indent="0" algn="ctr">
              <a:buNone/>
              <a:defRPr>
                <a:solidFill>
                  <a:schemeClr val="tx1">
                    <a:tint val="75000"/>
                  </a:schemeClr>
                </a:solidFill>
              </a:defRPr>
            </a:lvl5pPr>
            <a:lvl6pPr marL="2280126" indent="0" algn="ctr">
              <a:buNone/>
              <a:defRPr>
                <a:solidFill>
                  <a:schemeClr val="tx1">
                    <a:tint val="75000"/>
                  </a:schemeClr>
                </a:solidFill>
              </a:defRPr>
            </a:lvl6pPr>
            <a:lvl7pPr marL="2736151" indent="0" algn="ctr">
              <a:buNone/>
              <a:defRPr>
                <a:solidFill>
                  <a:schemeClr val="tx1">
                    <a:tint val="75000"/>
                  </a:schemeClr>
                </a:solidFill>
              </a:defRPr>
            </a:lvl7pPr>
            <a:lvl8pPr marL="3192178" indent="0" algn="ctr">
              <a:buNone/>
              <a:defRPr>
                <a:solidFill>
                  <a:schemeClr val="tx1">
                    <a:tint val="75000"/>
                  </a:schemeClr>
                </a:solidFill>
              </a:defRPr>
            </a:lvl8pPr>
            <a:lvl9pPr marL="36482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2D2401-04C6-4AEF-A2F3-67D71B30515D}" type="datetime1">
              <a:rPr lang="en-US" smtClean="0">
                <a:solidFill>
                  <a:prstClr val="black">
                    <a:tint val="75000"/>
                  </a:prstClr>
                </a:solidFill>
              </a:rPr>
              <a:t>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8B2638-ED0B-43A9-8BC7-39DF44BE12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213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869FEBB-12E6-47FA-86BC-CADAB8467504}" type="datetime1">
              <a:rPr lang="en-US" smtClean="0">
                <a:solidFill>
                  <a:prstClr val="black"/>
                </a:solidFill>
              </a:rPr>
              <a:t>1/6/2022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136A3-0925-4025-8DA6-F62CCD55252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6666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E8BE098-C3A2-4EB5-ABD2-BC29FEC7F937}" type="datetime1">
              <a:rPr lang="en-US" smtClean="0">
                <a:solidFill>
                  <a:prstClr val="black"/>
                </a:solidFill>
              </a:rPr>
              <a:t>1/6/2022</a:t>
            </a:fld>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1136A3-0925-4025-8DA6-F62CCD55252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6666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15B28B-3582-4C4C-9318-CF9202C2EA09}" type="datetime1">
              <a:rPr lang="en-US" smtClean="0">
                <a:solidFill>
                  <a:prstClr val="black">
                    <a:tint val="75000"/>
                  </a:prstClr>
                </a:solidFill>
              </a:rPr>
              <a:t>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F0D656-3EE7-409C-AD3B-FE8EC42988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74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1FA8B-E61B-4D6C-8962-8FB569BD151B}" type="datetime1">
              <a:rPr lang="en-US" smtClean="0">
                <a:solidFill>
                  <a:prstClr val="white"/>
                </a:solidFill>
              </a:rPr>
              <a:t>1/6/2022</a:t>
            </a:fld>
            <a:endParaRPr lang="en-US">
              <a:solidFill>
                <a:prstClr val="white"/>
              </a:solidFill>
            </a:endParaRPr>
          </a:p>
        </p:txBody>
      </p:sp>
      <p:sp>
        <p:nvSpPr>
          <p:cNvPr id="6" name="Slide Number Placeholder 5"/>
          <p:cNvSpPr>
            <a:spLocks noGrp="1"/>
          </p:cNvSpPr>
          <p:nvPr>
            <p:ph type="sldNum" sz="quarter" idx="12"/>
          </p:nvPr>
        </p:nvSpPr>
        <p:spPr/>
        <p:txBody>
          <a:bodyPr/>
          <a:lstStyle/>
          <a:p>
            <a:fld id="{81CFC945-0B3A-4A52-9B9F-31ADCB6B816C}"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33131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53ECE6D-C7E5-4AA9-8CB7-C771774922C4}"/>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Rectangle 5">
            <a:extLst>
              <a:ext uri="{FF2B5EF4-FFF2-40B4-BE49-F238E27FC236}">
                <a16:creationId xmlns:a16="http://schemas.microsoft.com/office/drawing/2014/main" id="{82ABF96E-8C9D-4F3B-930A-B86EEE6B1E5E}"/>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6D05C1AB-36C1-49C0-A27C-1DA220B36BFF}"/>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C42C0E-A18D-4248-879E-44A8C3DE8016}" type="slidenum">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41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B84347B-15FA-4FBE-9EC9-01FA12322190}" type="datetime1">
              <a:rPr lang="en-US" smtClean="0"/>
              <a:t>1/6/2022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D80EDB-A5F1-44D9-9318-7EF36BD186B3}" type="slidenum">
              <a:rPr lang="en-US"/>
              <a:pPr>
                <a:defRPr/>
              </a:pPr>
              <a:t>‹#›</a:t>
            </a:fld>
            <a:endParaRPr lang="en-US"/>
          </a:p>
        </p:txBody>
      </p:sp>
    </p:spTree>
    <p:extLst>
      <p:ext uri="{BB962C8B-B14F-4D97-AF65-F5344CB8AC3E}">
        <p14:creationId xmlns:p14="http://schemas.microsoft.com/office/powerpoint/2010/main" val="107034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0DCA9E3-B441-4998-A6F5-F7560FE479F3}" type="datetime1">
              <a:rPr lang="en-US" smtClean="0"/>
              <a:t>1/6/2022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6E7B90-2E18-461B-A61C-C56CCBB71A89}" type="slidenum">
              <a:rPr lang="en-US"/>
              <a:pPr>
                <a:defRPr/>
              </a:pPr>
              <a:t>‹#›</a:t>
            </a:fld>
            <a:endParaRPr lang="en-US"/>
          </a:p>
        </p:txBody>
      </p:sp>
    </p:spTree>
    <p:extLst>
      <p:ext uri="{BB962C8B-B14F-4D97-AF65-F5344CB8AC3E}">
        <p14:creationId xmlns:p14="http://schemas.microsoft.com/office/powerpoint/2010/main" val="135108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029" indent="0">
              <a:buNone/>
              <a:defRPr sz="1200"/>
            </a:lvl2pPr>
            <a:lvl3pPr marL="912051" indent="0">
              <a:buNone/>
              <a:defRPr sz="1000"/>
            </a:lvl3pPr>
            <a:lvl4pPr marL="1368077" indent="0">
              <a:buNone/>
              <a:defRPr sz="900"/>
            </a:lvl4pPr>
            <a:lvl5pPr marL="1824101" indent="0">
              <a:buNone/>
              <a:defRPr sz="900"/>
            </a:lvl5pPr>
            <a:lvl6pPr marL="2280126" indent="0">
              <a:buNone/>
              <a:defRPr sz="900"/>
            </a:lvl6pPr>
            <a:lvl7pPr marL="2736151" indent="0">
              <a:buNone/>
              <a:defRPr sz="900"/>
            </a:lvl7pPr>
            <a:lvl8pPr marL="3192178" indent="0">
              <a:buNone/>
              <a:defRPr sz="900"/>
            </a:lvl8pPr>
            <a:lvl9pPr marL="364820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0CAAEB6-D276-4564-B7CD-A484EE8E1C8E}" type="datetime1">
              <a:rPr lang="en-US" smtClean="0"/>
              <a:t>1/6/2022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613996-E133-4923-B977-EDC97B173FD4}" type="slidenum">
              <a:rPr lang="en-US"/>
              <a:pPr>
                <a:defRPr/>
              </a:pPr>
              <a:t>‹#›</a:t>
            </a:fld>
            <a:endParaRPr lang="en-US"/>
          </a:p>
        </p:txBody>
      </p:sp>
    </p:spTree>
    <p:extLst>
      <p:ext uri="{BB962C8B-B14F-4D97-AF65-F5344CB8AC3E}">
        <p14:creationId xmlns:p14="http://schemas.microsoft.com/office/powerpoint/2010/main" val="3628092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029" indent="0">
              <a:buNone/>
              <a:defRPr sz="2800"/>
            </a:lvl2pPr>
            <a:lvl3pPr marL="912051" indent="0">
              <a:buNone/>
              <a:defRPr sz="2400"/>
            </a:lvl3pPr>
            <a:lvl4pPr marL="1368077" indent="0">
              <a:buNone/>
              <a:defRPr sz="2000"/>
            </a:lvl4pPr>
            <a:lvl5pPr marL="1824101" indent="0">
              <a:buNone/>
              <a:defRPr sz="2000"/>
            </a:lvl5pPr>
            <a:lvl6pPr marL="2280126" indent="0">
              <a:buNone/>
              <a:defRPr sz="2000"/>
            </a:lvl6pPr>
            <a:lvl7pPr marL="2736151" indent="0">
              <a:buNone/>
              <a:defRPr sz="2000"/>
            </a:lvl7pPr>
            <a:lvl8pPr marL="3192178" indent="0">
              <a:buNone/>
              <a:defRPr sz="2000"/>
            </a:lvl8pPr>
            <a:lvl9pPr marL="364820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029" indent="0">
              <a:buNone/>
              <a:defRPr sz="1200"/>
            </a:lvl2pPr>
            <a:lvl3pPr marL="912051" indent="0">
              <a:buNone/>
              <a:defRPr sz="1000"/>
            </a:lvl3pPr>
            <a:lvl4pPr marL="1368077" indent="0">
              <a:buNone/>
              <a:defRPr sz="900"/>
            </a:lvl4pPr>
            <a:lvl5pPr marL="1824101" indent="0">
              <a:buNone/>
              <a:defRPr sz="900"/>
            </a:lvl5pPr>
            <a:lvl6pPr marL="2280126" indent="0">
              <a:buNone/>
              <a:defRPr sz="900"/>
            </a:lvl6pPr>
            <a:lvl7pPr marL="2736151" indent="0">
              <a:buNone/>
              <a:defRPr sz="900"/>
            </a:lvl7pPr>
            <a:lvl8pPr marL="3192178" indent="0">
              <a:buNone/>
              <a:defRPr sz="900"/>
            </a:lvl8pPr>
            <a:lvl9pPr marL="364820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C02F46F-3698-41CB-B736-206FF1DA485C}" type="datetime1">
              <a:rPr lang="en-US" smtClean="0"/>
              <a:t>1/6/2022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A6CEF-E63E-4783-B216-27BFBA78DEBE}" type="slidenum">
              <a:rPr lang="en-US"/>
              <a:pPr>
                <a:defRPr/>
              </a:pPr>
              <a:t>‹#›</a:t>
            </a:fld>
            <a:endParaRPr lang="en-US"/>
          </a:p>
        </p:txBody>
      </p:sp>
    </p:spTree>
    <p:extLst>
      <p:ext uri="{BB962C8B-B14F-4D97-AF65-F5344CB8AC3E}">
        <p14:creationId xmlns:p14="http://schemas.microsoft.com/office/powerpoint/2010/main" val="404749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1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5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23.xml"/><Relationship Id="rId1" Type="http://schemas.openxmlformats.org/officeDocument/2006/relationships/slideLayout" Target="../slideLayouts/slideLayout5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2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eaLnBrk="1" hangingPunct="1">
              <a:defRPr sz="1400" b="0">
                <a:latin typeface="+mn-lt"/>
              </a:defRPr>
            </a:lvl1pPr>
          </a:lstStyle>
          <a:p>
            <a:pPr>
              <a:defRPr/>
            </a:pPr>
            <a:fld id="{E681102C-D2FC-432B-82B3-11D14F81CFF7}" type="datetime1">
              <a:rPr lang="en-US" smtClean="0"/>
              <a:t>1/6/2022</a:t>
            </a:fld>
            <a:endParaRPr lang="en-US"/>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r" eaLnBrk="1" hangingPunct="1">
              <a:defRPr sz="1400" b="0">
                <a:latin typeface="+mn-lt"/>
              </a:defRPr>
            </a:lvl1pPr>
          </a:lstStyle>
          <a:p>
            <a:pPr>
              <a:defRPr/>
            </a:pPr>
            <a:fld id="{FCD89E20-B5EE-4432-BC7F-4A378C9E53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190" r:id="rId1"/>
    <p:sldLayoutId id="2147497191" r:id="rId2"/>
    <p:sldLayoutId id="2147497192" r:id="rId3"/>
    <p:sldLayoutId id="2147497193" r:id="rId4"/>
    <p:sldLayoutId id="2147497194" r:id="rId5"/>
    <p:sldLayoutId id="2147497195" r:id="rId6"/>
    <p:sldLayoutId id="2147497196" r:id="rId7"/>
    <p:sldLayoutId id="2147497197" r:id="rId8"/>
    <p:sldLayoutId id="2147497198" r:id="rId9"/>
    <p:sldLayoutId id="2147497199" r:id="rId10"/>
    <p:sldLayoutId id="2147497200" r:id="rId11"/>
  </p:sldLayoutIdLst>
  <p:transition spd="med" advClick="0" advTm="35000">
    <p:random/>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029" algn="ctr" rtl="0" fontAlgn="base">
        <a:spcBef>
          <a:spcPct val="0"/>
        </a:spcBef>
        <a:spcAft>
          <a:spcPct val="0"/>
        </a:spcAft>
        <a:defRPr sz="4400">
          <a:solidFill>
            <a:schemeClr val="tx2"/>
          </a:solidFill>
          <a:latin typeface="Arial" pitchFamily="34" charset="0"/>
        </a:defRPr>
      </a:lvl6pPr>
      <a:lvl7pPr marL="912051" algn="ctr" rtl="0" fontAlgn="base">
        <a:spcBef>
          <a:spcPct val="0"/>
        </a:spcBef>
        <a:spcAft>
          <a:spcPct val="0"/>
        </a:spcAft>
        <a:defRPr sz="4400">
          <a:solidFill>
            <a:schemeClr val="tx2"/>
          </a:solidFill>
          <a:latin typeface="Arial" pitchFamily="34" charset="0"/>
        </a:defRPr>
      </a:lvl7pPr>
      <a:lvl8pPr marL="1368077" algn="ctr" rtl="0" fontAlgn="base">
        <a:spcBef>
          <a:spcPct val="0"/>
        </a:spcBef>
        <a:spcAft>
          <a:spcPct val="0"/>
        </a:spcAft>
        <a:defRPr sz="4400">
          <a:solidFill>
            <a:schemeClr val="tx2"/>
          </a:solidFill>
          <a:latin typeface="Arial" pitchFamily="34" charset="0"/>
        </a:defRPr>
      </a:lvl8pPr>
      <a:lvl9pPr marL="1824101" algn="ctr" rtl="0" fontAlgn="base">
        <a:spcBef>
          <a:spcPct val="0"/>
        </a:spcBef>
        <a:spcAft>
          <a:spcPct val="0"/>
        </a:spcAft>
        <a:defRPr sz="4400">
          <a:solidFill>
            <a:schemeClr val="tx2"/>
          </a:solidFill>
          <a:latin typeface="Arial" pitchFamily="34" charset="0"/>
        </a:defRPr>
      </a:lvl9pPr>
    </p:titleStyle>
    <p:bodyStyle>
      <a:lvl1pPr marL="342019" indent="-342019" algn="l" rtl="0" eaLnBrk="0" fontAlgn="base" hangingPunct="0">
        <a:spcBef>
          <a:spcPct val="20000"/>
        </a:spcBef>
        <a:spcAft>
          <a:spcPct val="0"/>
        </a:spcAft>
        <a:buChar char="•"/>
        <a:defRPr sz="3200">
          <a:solidFill>
            <a:schemeClr val="tx1"/>
          </a:solidFill>
          <a:latin typeface="+mn-lt"/>
          <a:ea typeface="+mn-ea"/>
          <a:cs typeface="+mn-cs"/>
        </a:defRPr>
      </a:lvl1pPr>
      <a:lvl2pPr marL="741038" indent="-285013" algn="l" rtl="0" eaLnBrk="0" fontAlgn="base" hangingPunct="0">
        <a:spcBef>
          <a:spcPct val="20000"/>
        </a:spcBef>
        <a:spcAft>
          <a:spcPct val="0"/>
        </a:spcAft>
        <a:buChar char="–"/>
        <a:defRPr sz="2800">
          <a:solidFill>
            <a:schemeClr val="tx1"/>
          </a:solidFill>
          <a:latin typeface="+mn-lt"/>
        </a:defRPr>
      </a:lvl2pPr>
      <a:lvl3pPr marL="1140063" indent="-228019" algn="l" rtl="0" eaLnBrk="0" fontAlgn="base" hangingPunct="0">
        <a:spcBef>
          <a:spcPct val="20000"/>
        </a:spcBef>
        <a:spcAft>
          <a:spcPct val="0"/>
        </a:spcAft>
        <a:buChar char="•"/>
        <a:defRPr sz="2400">
          <a:solidFill>
            <a:schemeClr val="tx1"/>
          </a:solidFill>
          <a:latin typeface="+mn-lt"/>
        </a:defRPr>
      </a:lvl3pPr>
      <a:lvl4pPr marL="1596090" indent="-228019" algn="l" rtl="0" eaLnBrk="0" fontAlgn="base" hangingPunct="0">
        <a:spcBef>
          <a:spcPct val="20000"/>
        </a:spcBef>
        <a:spcAft>
          <a:spcPct val="0"/>
        </a:spcAft>
        <a:buChar char="–"/>
        <a:defRPr sz="2000">
          <a:solidFill>
            <a:schemeClr val="tx1"/>
          </a:solidFill>
          <a:latin typeface="+mn-lt"/>
        </a:defRPr>
      </a:lvl4pPr>
      <a:lvl5pPr marL="2052113" indent="-228019" algn="l" rtl="0" eaLnBrk="0" fontAlgn="base" hangingPunct="0">
        <a:spcBef>
          <a:spcPct val="20000"/>
        </a:spcBef>
        <a:spcAft>
          <a:spcPct val="0"/>
        </a:spcAft>
        <a:buChar char="»"/>
        <a:defRPr sz="2000">
          <a:solidFill>
            <a:schemeClr val="tx1"/>
          </a:solidFill>
          <a:latin typeface="+mn-lt"/>
        </a:defRPr>
      </a:lvl5pPr>
      <a:lvl6pPr marL="2508141" indent="-228019" algn="l" rtl="0" fontAlgn="base">
        <a:spcBef>
          <a:spcPct val="20000"/>
        </a:spcBef>
        <a:spcAft>
          <a:spcPct val="0"/>
        </a:spcAft>
        <a:buChar char="»"/>
        <a:defRPr sz="2000">
          <a:solidFill>
            <a:schemeClr val="tx1"/>
          </a:solidFill>
          <a:latin typeface="+mn-lt"/>
        </a:defRPr>
      </a:lvl6pPr>
      <a:lvl7pPr marL="2964166" indent="-228019" algn="l" rtl="0" fontAlgn="base">
        <a:spcBef>
          <a:spcPct val="20000"/>
        </a:spcBef>
        <a:spcAft>
          <a:spcPct val="0"/>
        </a:spcAft>
        <a:buChar char="»"/>
        <a:defRPr sz="2000">
          <a:solidFill>
            <a:schemeClr val="tx1"/>
          </a:solidFill>
          <a:latin typeface="+mn-lt"/>
        </a:defRPr>
      </a:lvl7pPr>
      <a:lvl8pPr marL="3420191" indent="-228019" algn="l" rtl="0" fontAlgn="base">
        <a:spcBef>
          <a:spcPct val="20000"/>
        </a:spcBef>
        <a:spcAft>
          <a:spcPct val="0"/>
        </a:spcAft>
        <a:buChar char="»"/>
        <a:defRPr sz="2000">
          <a:solidFill>
            <a:schemeClr val="tx1"/>
          </a:solidFill>
          <a:latin typeface="+mn-lt"/>
        </a:defRPr>
      </a:lvl8pPr>
      <a:lvl9pPr marL="3876213" indent="-22801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FA1E3E85-6940-47A5-8675-A7B8671D40BC}"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B162A81C-726A-41F7-9246-C6DEDC4967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81" r:id="rId1"/>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2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eaLnBrk="1" hangingPunct="1">
              <a:defRPr sz="1400" b="0">
                <a:solidFill>
                  <a:srgbClr val="000000"/>
                </a:solidFill>
                <a:latin typeface="+mn-lt"/>
              </a:defRPr>
            </a:lvl1pPr>
          </a:lstStyle>
          <a:p>
            <a:pPr>
              <a:defRPr/>
            </a:pPr>
            <a:fld id="{C6BFE892-87E3-49D7-9E19-A481AAC1DD30}" type="datetime1">
              <a:rPr lang="en-US" smtClean="0"/>
              <a:t>1/6/2022</a:t>
            </a:fld>
            <a:endParaRPr lang="en-US"/>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en-US"/>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r" eaLnBrk="1" hangingPunct="1">
              <a:defRPr sz="1400" b="0">
                <a:solidFill>
                  <a:srgbClr val="000000"/>
                </a:solidFill>
                <a:latin typeface="+mn-lt"/>
              </a:defRPr>
            </a:lvl1pPr>
          </a:lstStyle>
          <a:p>
            <a:pPr>
              <a:defRPr/>
            </a:pPr>
            <a:fld id="{F677EB76-F8D0-4358-BE0E-7D58A6769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35" r:id="rId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029" algn="ctr" rtl="0" fontAlgn="base">
        <a:spcBef>
          <a:spcPct val="0"/>
        </a:spcBef>
        <a:spcAft>
          <a:spcPct val="0"/>
        </a:spcAft>
        <a:defRPr sz="4400">
          <a:solidFill>
            <a:schemeClr val="tx2"/>
          </a:solidFill>
          <a:latin typeface="Arial" pitchFamily="34" charset="0"/>
        </a:defRPr>
      </a:lvl6pPr>
      <a:lvl7pPr marL="912051" algn="ctr" rtl="0" fontAlgn="base">
        <a:spcBef>
          <a:spcPct val="0"/>
        </a:spcBef>
        <a:spcAft>
          <a:spcPct val="0"/>
        </a:spcAft>
        <a:defRPr sz="4400">
          <a:solidFill>
            <a:schemeClr val="tx2"/>
          </a:solidFill>
          <a:latin typeface="Arial" pitchFamily="34" charset="0"/>
        </a:defRPr>
      </a:lvl7pPr>
      <a:lvl8pPr marL="1368077" algn="ctr" rtl="0" fontAlgn="base">
        <a:spcBef>
          <a:spcPct val="0"/>
        </a:spcBef>
        <a:spcAft>
          <a:spcPct val="0"/>
        </a:spcAft>
        <a:defRPr sz="4400">
          <a:solidFill>
            <a:schemeClr val="tx2"/>
          </a:solidFill>
          <a:latin typeface="Arial" pitchFamily="34" charset="0"/>
        </a:defRPr>
      </a:lvl8pPr>
      <a:lvl9pPr marL="1824101" algn="ctr" rtl="0" fontAlgn="base">
        <a:spcBef>
          <a:spcPct val="0"/>
        </a:spcBef>
        <a:spcAft>
          <a:spcPct val="0"/>
        </a:spcAft>
        <a:defRPr sz="4400">
          <a:solidFill>
            <a:schemeClr val="tx2"/>
          </a:solidFill>
          <a:latin typeface="Arial" pitchFamily="34" charset="0"/>
        </a:defRPr>
      </a:lvl9pPr>
    </p:titleStyle>
    <p:bodyStyle>
      <a:lvl1pPr marL="342019" indent="-342019" algn="l" rtl="0" eaLnBrk="0" fontAlgn="base" hangingPunct="0">
        <a:spcBef>
          <a:spcPct val="20000"/>
        </a:spcBef>
        <a:spcAft>
          <a:spcPct val="0"/>
        </a:spcAft>
        <a:buChar char="•"/>
        <a:defRPr sz="3200">
          <a:solidFill>
            <a:schemeClr val="tx1"/>
          </a:solidFill>
          <a:latin typeface="+mn-lt"/>
          <a:ea typeface="+mn-ea"/>
          <a:cs typeface="+mn-cs"/>
        </a:defRPr>
      </a:lvl1pPr>
      <a:lvl2pPr marL="741038" indent="-285013" algn="l" rtl="0" eaLnBrk="0" fontAlgn="base" hangingPunct="0">
        <a:spcBef>
          <a:spcPct val="20000"/>
        </a:spcBef>
        <a:spcAft>
          <a:spcPct val="0"/>
        </a:spcAft>
        <a:buChar char="–"/>
        <a:defRPr sz="2800">
          <a:solidFill>
            <a:schemeClr val="tx1"/>
          </a:solidFill>
          <a:latin typeface="+mn-lt"/>
        </a:defRPr>
      </a:lvl2pPr>
      <a:lvl3pPr marL="1140063" indent="-228019" algn="l" rtl="0" eaLnBrk="0" fontAlgn="base" hangingPunct="0">
        <a:spcBef>
          <a:spcPct val="20000"/>
        </a:spcBef>
        <a:spcAft>
          <a:spcPct val="0"/>
        </a:spcAft>
        <a:buChar char="•"/>
        <a:defRPr sz="2400">
          <a:solidFill>
            <a:schemeClr val="tx1"/>
          </a:solidFill>
          <a:latin typeface="+mn-lt"/>
        </a:defRPr>
      </a:lvl3pPr>
      <a:lvl4pPr marL="1596090" indent="-228019" algn="l" rtl="0" eaLnBrk="0" fontAlgn="base" hangingPunct="0">
        <a:spcBef>
          <a:spcPct val="20000"/>
        </a:spcBef>
        <a:spcAft>
          <a:spcPct val="0"/>
        </a:spcAft>
        <a:buChar char="–"/>
        <a:defRPr sz="2000">
          <a:solidFill>
            <a:schemeClr val="tx1"/>
          </a:solidFill>
          <a:latin typeface="+mn-lt"/>
        </a:defRPr>
      </a:lvl4pPr>
      <a:lvl5pPr marL="2052113" indent="-228019" algn="l" rtl="0" eaLnBrk="0" fontAlgn="base" hangingPunct="0">
        <a:spcBef>
          <a:spcPct val="20000"/>
        </a:spcBef>
        <a:spcAft>
          <a:spcPct val="0"/>
        </a:spcAft>
        <a:buChar char="»"/>
        <a:defRPr sz="2000">
          <a:solidFill>
            <a:schemeClr val="tx1"/>
          </a:solidFill>
          <a:latin typeface="+mn-lt"/>
        </a:defRPr>
      </a:lvl5pPr>
      <a:lvl6pPr marL="2508141" indent="-228019" algn="l" rtl="0" fontAlgn="base">
        <a:spcBef>
          <a:spcPct val="20000"/>
        </a:spcBef>
        <a:spcAft>
          <a:spcPct val="0"/>
        </a:spcAft>
        <a:buChar char="»"/>
        <a:defRPr sz="2000">
          <a:solidFill>
            <a:schemeClr val="tx1"/>
          </a:solidFill>
          <a:latin typeface="+mn-lt"/>
        </a:defRPr>
      </a:lvl6pPr>
      <a:lvl7pPr marL="2964166" indent="-228019" algn="l" rtl="0" fontAlgn="base">
        <a:spcBef>
          <a:spcPct val="20000"/>
        </a:spcBef>
        <a:spcAft>
          <a:spcPct val="0"/>
        </a:spcAft>
        <a:buChar char="»"/>
        <a:defRPr sz="2000">
          <a:solidFill>
            <a:schemeClr val="tx1"/>
          </a:solidFill>
          <a:latin typeface="+mn-lt"/>
        </a:defRPr>
      </a:lvl7pPr>
      <a:lvl8pPr marL="3420191" indent="-228019" algn="l" rtl="0" fontAlgn="base">
        <a:spcBef>
          <a:spcPct val="20000"/>
        </a:spcBef>
        <a:spcAft>
          <a:spcPct val="0"/>
        </a:spcAft>
        <a:buChar char="»"/>
        <a:defRPr sz="2000">
          <a:solidFill>
            <a:schemeClr val="tx1"/>
          </a:solidFill>
          <a:latin typeface="+mn-lt"/>
        </a:defRPr>
      </a:lvl8pPr>
      <a:lvl9pPr marL="3876213" indent="-22801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2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eaLnBrk="1" hangingPunct="1">
              <a:defRPr sz="1400" b="0">
                <a:solidFill>
                  <a:srgbClr val="000000"/>
                </a:solidFill>
                <a:latin typeface="+mn-lt"/>
              </a:defRPr>
            </a:lvl1pPr>
          </a:lstStyle>
          <a:p>
            <a:pPr>
              <a:defRPr/>
            </a:pPr>
            <a:fld id="{00D9A835-987B-41D9-9C70-B2F7154DC482}" type="datetime1">
              <a:rPr lang="en-US" smtClean="0"/>
              <a:t>1/6/2022</a:t>
            </a:fld>
            <a:endParaRPr lang="en-US"/>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eaLnBrk="1" hangingPunct="1">
              <a:defRPr sz="1400" b="0">
                <a:solidFill>
                  <a:srgbClr val="000000"/>
                </a:solidFill>
                <a:latin typeface="+mn-lt"/>
              </a:defRPr>
            </a:lvl1pPr>
          </a:lstStyle>
          <a:p>
            <a:pPr>
              <a:defRPr/>
            </a:pPr>
            <a:endParaRPr lang="en-US"/>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r" eaLnBrk="1" hangingPunct="1">
              <a:defRPr sz="1400" b="0">
                <a:solidFill>
                  <a:srgbClr val="000000"/>
                </a:solidFill>
                <a:latin typeface="+mn-lt"/>
              </a:defRPr>
            </a:lvl1pPr>
          </a:lstStyle>
          <a:p>
            <a:pPr>
              <a:defRPr/>
            </a:pPr>
            <a:fld id="{E4EF1B54-A91E-4130-BF7C-67E02A97F6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36" r:id="rId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029" algn="ctr" rtl="0" fontAlgn="base">
        <a:spcBef>
          <a:spcPct val="0"/>
        </a:spcBef>
        <a:spcAft>
          <a:spcPct val="0"/>
        </a:spcAft>
        <a:defRPr sz="4400">
          <a:solidFill>
            <a:schemeClr val="tx2"/>
          </a:solidFill>
          <a:latin typeface="Arial" pitchFamily="34" charset="0"/>
        </a:defRPr>
      </a:lvl6pPr>
      <a:lvl7pPr marL="912051" algn="ctr" rtl="0" fontAlgn="base">
        <a:spcBef>
          <a:spcPct val="0"/>
        </a:spcBef>
        <a:spcAft>
          <a:spcPct val="0"/>
        </a:spcAft>
        <a:defRPr sz="4400">
          <a:solidFill>
            <a:schemeClr val="tx2"/>
          </a:solidFill>
          <a:latin typeface="Arial" pitchFamily="34" charset="0"/>
        </a:defRPr>
      </a:lvl7pPr>
      <a:lvl8pPr marL="1368077" algn="ctr" rtl="0" fontAlgn="base">
        <a:spcBef>
          <a:spcPct val="0"/>
        </a:spcBef>
        <a:spcAft>
          <a:spcPct val="0"/>
        </a:spcAft>
        <a:defRPr sz="4400">
          <a:solidFill>
            <a:schemeClr val="tx2"/>
          </a:solidFill>
          <a:latin typeface="Arial" pitchFamily="34" charset="0"/>
        </a:defRPr>
      </a:lvl8pPr>
      <a:lvl9pPr marL="1824101" algn="ctr" rtl="0" fontAlgn="base">
        <a:spcBef>
          <a:spcPct val="0"/>
        </a:spcBef>
        <a:spcAft>
          <a:spcPct val="0"/>
        </a:spcAft>
        <a:defRPr sz="4400">
          <a:solidFill>
            <a:schemeClr val="tx2"/>
          </a:solidFill>
          <a:latin typeface="Arial" pitchFamily="34" charset="0"/>
        </a:defRPr>
      </a:lvl9pPr>
    </p:titleStyle>
    <p:bodyStyle>
      <a:lvl1pPr marL="342019" indent="-342019" algn="l" rtl="0" eaLnBrk="0" fontAlgn="base" hangingPunct="0">
        <a:spcBef>
          <a:spcPct val="20000"/>
        </a:spcBef>
        <a:spcAft>
          <a:spcPct val="0"/>
        </a:spcAft>
        <a:buChar char="•"/>
        <a:defRPr sz="3200">
          <a:solidFill>
            <a:schemeClr val="tx1"/>
          </a:solidFill>
          <a:latin typeface="+mn-lt"/>
          <a:ea typeface="+mn-ea"/>
          <a:cs typeface="+mn-cs"/>
        </a:defRPr>
      </a:lvl1pPr>
      <a:lvl2pPr marL="741038" indent="-285013" algn="l" rtl="0" eaLnBrk="0" fontAlgn="base" hangingPunct="0">
        <a:spcBef>
          <a:spcPct val="20000"/>
        </a:spcBef>
        <a:spcAft>
          <a:spcPct val="0"/>
        </a:spcAft>
        <a:buChar char="–"/>
        <a:defRPr sz="2800">
          <a:solidFill>
            <a:schemeClr val="tx1"/>
          </a:solidFill>
          <a:latin typeface="+mn-lt"/>
        </a:defRPr>
      </a:lvl2pPr>
      <a:lvl3pPr marL="1140063" indent="-228019" algn="l" rtl="0" eaLnBrk="0" fontAlgn="base" hangingPunct="0">
        <a:spcBef>
          <a:spcPct val="20000"/>
        </a:spcBef>
        <a:spcAft>
          <a:spcPct val="0"/>
        </a:spcAft>
        <a:buChar char="•"/>
        <a:defRPr sz="2400">
          <a:solidFill>
            <a:schemeClr val="tx1"/>
          </a:solidFill>
          <a:latin typeface="+mn-lt"/>
        </a:defRPr>
      </a:lvl3pPr>
      <a:lvl4pPr marL="1596090" indent="-228019" algn="l" rtl="0" eaLnBrk="0" fontAlgn="base" hangingPunct="0">
        <a:spcBef>
          <a:spcPct val="20000"/>
        </a:spcBef>
        <a:spcAft>
          <a:spcPct val="0"/>
        </a:spcAft>
        <a:buChar char="–"/>
        <a:defRPr sz="2000">
          <a:solidFill>
            <a:schemeClr val="tx1"/>
          </a:solidFill>
          <a:latin typeface="+mn-lt"/>
        </a:defRPr>
      </a:lvl4pPr>
      <a:lvl5pPr marL="2052113" indent="-228019" algn="l" rtl="0" eaLnBrk="0" fontAlgn="base" hangingPunct="0">
        <a:spcBef>
          <a:spcPct val="20000"/>
        </a:spcBef>
        <a:spcAft>
          <a:spcPct val="0"/>
        </a:spcAft>
        <a:buChar char="»"/>
        <a:defRPr sz="2000">
          <a:solidFill>
            <a:schemeClr val="tx1"/>
          </a:solidFill>
          <a:latin typeface="+mn-lt"/>
        </a:defRPr>
      </a:lvl5pPr>
      <a:lvl6pPr marL="2508141" indent="-228019" algn="l" rtl="0" fontAlgn="base">
        <a:spcBef>
          <a:spcPct val="20000"/>
        </a:spcBef>
        <a:spcAft>
          <a:spcPct val="0"/>
        </a:spcAft>
        <a:buChar char="»"/>
        <a:defRPr sz="2000">
          <a:solidFill>
            <a:schemeClr val="tx1"/>
          </a:solidFill>
          <a:latin typeface="+mn-lt"/>
        </a:defRPr>
      </a:lvl6pPr>
      <a:lvl7pPr marL="2964166" indent="-228019" algn="l" rtl="0" fontAlgn="base">
        <a:spcBef>
          <a:spcPct val="20000"/>
        </a:spcBef>
        <a:spcAft>
          <a:spcPct val="0"/>
        </a:spcAft>
        <a:buChar char="»"/>
        <a:defRPr sz="2000">
          <a:solidFill>
            <a:schemeClr val="tx1"/>
          </a:solidFill>
          <a:latin typeface="+mn-lt"/>
        </a:defRPr>
      </a:lvl7pPr>
      <a:lvl8pPr marL="3420191" indent="-228019" algn="l" rtl="0" fontAlgn="base">
        <a:spcBef>
          <a:spcPct val="20000"/>
        </a:spcBef>
        <a:spcAft>
          <a:spcPct val="0"/>
        </a:spcAft>
        <a:buChar char="»"/>
        <a:defRPr sz="2000">
          <a:solidFill>
            <a:schemeClr val="tx1"/>
          </a:solidFill>
          <a:latin typeface="+mn-lt"/>
        </a:defRPr>
      </a:lvl8pPr>
      <a:lvl9pPr marL="3876213" indent="-22801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p>
            <a:pPr lvl="0"/>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l">
              <a:defRPr sz="1400" b="0">
                <a:latin typeface="+mn-lt"/>
              </a:defRPr>
            </a:lvl1pPr>
          </a:lstStyle>
          <a:p>
            <a:fld id="{46EF38F6-A157-4602-9439-EAF910FD76D8}" type="datetime1">
              <a:rPr lang="en-US" smtClean="0">
                <a:solidFill>
                  <a:srgbClr val="000000"/>
                </a:solidFill>
              </a:rPr>
              <a:t>1/6/2022</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defRPr sz="1400" b="0">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r">
              <a:defRPr sz="1400" b="0">
                <a:latin typeface="+mn-lt"/>
              </a:defRPr>
            </a:lvl1pPr>
          </a:lstStyle>
          <a:p>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7299" r:id="rId1"/>
  </p:sldLayoutIdLst>
  <p:transition spd="slow">
    <p:fade thruBlk="1"/>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029" algn="ctr" rtl="0" eaLnBrk="0" fontAlgn="base" hangingPunct="0">
        <a:spcBef>
          <a:spcPct val="0"/>
        </a:spcBef>
        <a:spcAft>
          <a:spcPct val="0"/>
        </a:spcAft>
        <a:defRPr sz="4400">
          <a:solidFill>
            <a:schemeClr val="tx2"/>
          </a:solidFill>
          <a:latin typeface="Times New Roman" pitchFamily="18" charset="0"/>
        </a:defRPr>
      </a:lvl6pPr>
      <a:lvl7pPr marL="912051" algn="ctr" rtl="0" eaLnBrk="0" fontAlgn="base" hangingPunct="0">
        <a:spcBef>
          <a:spcPct val="0"/>
        </a:spcBef>
        <a:spcAft>
          <a:spcPct val="0"/>
        </a:spcAft>
        <a:defRPr sz="4400">
          <a:solidFill>
            <a:schemeClr val="tx2"/>
          </a:solidFill>
          <a:latin typeface="Times New Roman" pitchFamily="18" charset="0"/>
        </a:defRPr>
      </a:lvl7pPr>
      <a:lvl8pPr marL="1368077" algn="ctr" rtl="0" eaLnBrk="0" fontAlgn="base" hangingPunct="0">
        <a:spcBef>
          <a:spcPct val="0"/>
        </a:spcBef>
        <a:spcAft>
          <a:spcPct val="0"/>
        </a:spcAft>
        <a:defRPr sz="4400">
          <a:solidFill>
            <a:schemeClr val="tx2"/>
          </a:solidFill>
          <a:latin typeface="Times New Roman" pitchFamily="18" charset="0"/>
        </a:defRPr>
      </a:lvl8pPr>
      <a:lvl9pPr marL="1824101" algn="ctr" rtl="0" eaLnBrk="0" fontAlgn="base" hangingPunct="0">
        <a:spcBef>
          <a:spcPct val="0"/>
        </a:spcBef>
        <a:spcAft>
          <a:spcPct val="0"/>
        </a:spcAft>
        <a:defRPr sz="4400">
          <a:solidFill>
            <a:schemeClr val="tx2"/>
          </a:solidFill>
          <a:latin typeface="Times New Roman" pitchFamily="18" charset="0"/>
        </a:defRPr>
      </a:lvl9pPr>
    </p:titleStyle>
    <p:bodyStyle>
      <a:lvl1pPr marL="342019" indent="-342019" algn="l" rtl="0" eaLnBrk="0" fontAlgn="base" hangingPunct="0">
        <a:spcBef>
          <a:spcPct val="20000"/>
        </a:spcBef>
        <a:spcAft>
          <a:spcPct val="0"/>
        </a:spcAft>
        <a:buChar char="•"/>
        <a:defRPr sz="3200">
          <a:solidFill>
            <a:schemeClr val="tx1"/>
          </a:solidFill>
          <a:latin typeface="+mn-lt"/>
          <a:ea typeface="+mn-ea"/>
          <a:cs typeface="+mn-cs"/>
        </a:defRPr>
      </a:lvl1pPr>
      <a:lvl2pPr marL="741038" indent="-285013" algn="l" rtl="0" eaLnBrk="0" fontAlgn="base" hangingPunct="0">
        <a:spcBef>
          <a:spcPct val="20000"/>
        </a:spcBef>
        <a:spcAft>
          <a:spcPct val="0"/>
        </a:spcAft>
        <a:buChar char="–"/>
        <a:defRPr sz="2800">
          <a:solidFill>
            <a:schemeClr val="tx1"/>
          </a:solidFill>
          <a:latin typeface="+mn-lt"/>
        </a:defRPr>
      </a:lvl2pPr>
      <a:lvl3pPr marL="1140063" indent="-228019" algn="l" rtl="0" eaLnBrk="0" fontAlgn="base" hangingPunct="0">
        <a:spcBef>
          <a:spcPct val="20000"/>
        </a:spcBef>
        <a:spcAft>
          <a:spcPct val="0"/>
        </a:spcAft>
        <a:buChar char="•"/>
        <a:defRPr sz="2400">
          <a:solidFill>
            <a:schemeClr val="tx1"/>
          </a:solidFill>
          <a:latin typeface="+mn-lt"/>
        </a:defRPr>
      </a:lvl3pPr>
      <a:lvl4pPr marL="1596090" indent="-228019" algn="l" rtl="0" eaLnBrk="0" fontAlgn="base" hangingPunct="0">
        <a:spcBef>
          <a:spcPct val="20000"/>
        </a:spcBef>
        <a:spcAft>
          <a:spcPct val="0"/>
        </a:spcAft>
        <a:buChar char="–"/>
        <a:defRPr sz="2000">
          <a:solidFill>
            <a:schemeClr val="tx1"/>
          </a:solidFill>
          <a:latin typeface="+mn-lt"/>
        </a:defRPr>
      </a:lvl4pPr>
      <a:lvl5pPr marL="2052113" indent="-228019" algn="l" rtl="0" eaLnBrk="0" fontAlgn="base" hangingPunct="0">
        <a:spcBef>
          <a:spcPct val="20000"/>
        </a:spcBef>
        <a:spcAft>
          <a:spcPct val="0"/>
        </a:spcAft>
        <a:buChar char="»"/>
        <a:defRPr sz="2000">
          <a:solidFill>
            <a:schemeClr val="tx1"/>
          </a:solidFill>
          <a:latin typeface="+mn-lt"/>
        </a:defRPr>
      </a:lvl5pPr>
      <a:lvl6pPr marL="2508141" indent="-228019" algn="l" rtl="0" eaLnBrk="0" fontAlgn="base" hangingPunct="0">
        <a:spcBef>
          <a:spcPct val="20000"/>
        </a:spcBef>
        <a:spcAft>
          <a:spcPct val="0"/>
        </a:spcAft>
        <a:buChar char="»"/>
        <a:defRPr sz="2000">
          <a:solidFill>
            <a:schemeClr val="tx1"/>
          </a:solidFill>
          <a:latin typeface="+mn-lt"/>
        </a:defRPr>
      </a:lvl6pPr>
      <a:lvl7pPr marL="2964166" indent="-228019" algn="l" rtl="0" eaLnBrk="0" fontAlgn="base" hangingPunct="0">
        <a:spcBef>
          <a:spcPct val="20000"/>
        </a:spcBef>
        <a:spcAft>
          <a:spcPct val="0"/>
        </a:spcAft>
        <a:buChar char="»"/>
        <a:defRPr sz="2000">
          <a:solidFill>
            <a:schemeClr val="tx1"/>
          </a:solidFill>
          <a:latin typeface="+mn-lt"/>
        </a:defRPr>
      </a:lvl7pPr>
      <a:lvl8pPr marL="3420191" indent="-228019" algn="l" rtl="0" eaLnBrk="0" fontAlgn="base" hangingPunct="0">
        <a:spcBef>
          <a:spcPct val="20000"/>
        </a:spcBef>
        <a:spcAft>
          <a:spcPct val="0"/>
        </a:spcAft>
        <a:buChar char="»"/>
        <a:defRPr sz="2000">
          <a:solidFill>
            <a:schemeClr val="tx1"/>
          </a:solidFill>
          <a:latin typeface="+mn-lt"/>
        </a:defRPr>
      </a:lvl8pPr>
      <a:lvl9pPr marL="3876213" indent="-228019"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5" tIns="45604" rIns="91205"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8"/>
            <a:ext cx="8229600" cy="4525963"/>
          </a:xfrm>
          <a:prstGeom prst="rect">
            <a:avLst/>
          </a:prstGeom>
        </p:spPr>
        <p:txBody>
          <a:bodyPr vert="horz" lIns="91205" tIns="45604" rIns="91205"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a:defRPr sz="1200">
                <a:solidFill>
                  <a:schemeClr val="tx1">
                    <a:tint val="75000"/>
                  </a:schemeClr>
                </a:solidFill>
              </a:defRPr>
            </a:lvl1pPr>
          </a:lstStyle>
          <a:p>
            <a:pPr eaLnBrk="1" fontAlgn="auto" hangingPunct="1">
              <a:spcBef>
                <a:spcPts val="0"/>
              </a:spcBef>
              <a:spcAft>
                <a:spcPts val="0"/>
              </a:spcAft>
            </a:pPr>
            <a:fld id="{E65A3F16-9123-41A9-BA9B-AD1E5C16C485}" type="datetime1">
              <a:rPr lang="en-US" b="0" smtClean="0">
                <a:solidFill>
                  <a:prstClr val="black">
                    <a:tint val="75000"/>
                  </a:prstClr>
                </a:solidFill>
                <a:latin typeface="Calibri"/>
              </a:rPr>
              <a:t>1/6/2022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a:defRPr sz="1200">
                <a:solidFill>
                  <a:schemeClr val="tx1">
                    <a:tint val="75000"/>
                  </a:schemeClr>
                </a:solidFill>
              </a:defRPr>
            </a:lvl1pPr>
          </a:lstStyle>
          <a:p>
            <a:pPr eaLnBrk="1" fontAlgn="auto" hangingPunct="1">
              <a:spcBef>
                <a:spcPts val="0"/>
              </a:spcBef>
              <a:spcAft>
                <a:spcPts val="0"/>
              </a:spcAft>
            </a:pPr>
            <a:fld id="{86B9898B-EF7D-4D7F-AAB9-8DFD6C02CC94}"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587303653"/>
      </p:ext>
    </p:extLst>
  </p:cSld>
  <p:clrMap bg1="lt1" tx1="dk1" bg2="lt2" tx2="dk2" accent1="accent1" accent2="accent2" accent3="accent3" accent4="accent4" accent5="accent5" accent6="accent6" hlink="hlink" folHlink="folHlink"/>
  <p:sldLayoutIdLst>
    <p:sldLayoutId id="2147497319" r:id="rId1"/>
  </p:sldLayoutIdLst>
  <p:hf hdr="0" dt="0"/>
  <p:txStyles>
    <p:titleStyle>
      <a:lvl1pPr algn="ctr" defTabSz="912051" rtl="0" eaLnBrk="1" latinLnBrk="0" hangingPunct="1">
        <a:spcBef>
          <a:spcPct val="0"/>
        </a:spcBef>
        <a:buNone/>
        <a:defRPr sz="4400" kern="1200">
          <a:solidFill>
            <a:schemeClr val="tx1"/>
          </a:solidFill>
          <a:latin typeface="+mj-lt"/>
          <a:ea typeface="+mj-ea"/>
          <a:cs typeface="+mj-cs"/>
        </a:defRPr>
      </a:lvl1pPr>
    </p:titleStyle>
    <p:bodyStyle>
      <a:lvl1pPr marL="342019" indent="-342019" algn="l" defTabSz="9120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038" indent="-285013" algn="l" defTabSz="91205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063" indent="-228019" algn="l" defTabSz="9120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090"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113"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5" tIns="45604" rIns="91205"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8"/>
            <a:ext cx="8229600" cy="4525963"/>
          </a:xfrm>
          <a:prstGeom prst="rect">
            <a:avLst/>
          </a:prstGeom>
        </p:spPr>
        <p:txBody>
          <a:bodyPr vert="horz" lIns="91205" tIns="45604" rIns="91205"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a:defRPr sz="1200">
                <a:solidFill>
                  <a:schemeClr val="tx1">
                    <a:tint val="75000"/>
                  </a:schemeClr>
                </a:solidFill>
              </a:defRPr>
            </a:lvl1pPr>
          </a:lstStyle>
          <a:p>
            <a:pPr eaLnBrk="1" fontAlgn="auto" hangingPunct="1">
              <a:spcBef>
                <a:spcPts val="0"/>
              </a:spcBef>
              <a:spcAft>
                <a:spcPts val="0"/>
              </a:spcAft>
            </a:pPr>
            <a:fld id="{3BBE35DF-C92A-4600-A949-80D375498813}" type="datetime1">
              <a:rPr lang="en-US" b="0" smtClean="0">
                <a:solidFill>
                  <a:prstClr val="black">
                    <a:tint val="75000"/>
                  </a:prstClr>
                </a:solidFill>
                <a:latin typeface="Calibri"/>
              </a:rPr>
              <a:t>1/6/2022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a:defRPr sz="1200">
                <a:solidFill>
                  <a:schemeClr val="tx1">
                    <a:tint val="75000"/>
                  </a:schemeClr>
                </a:solidFill>
              </a:defRPr>
            </a:lvl1pPr>
          </a:lstStyle>
          <a:p>
            <a:pPr eaLnBrk="1" fontAlgn="auto" hangingPunct="1">
              <a:spcBef>
                <a:spcPts val="0"/>
              </a:spcBef>
              <a:spcAft>
                <a:spcPts val="0"/>
              </a:spcAft>
            </a:pPr>
            <a:fld id="{97E2611E-5E41-4DC7-B86C-4D120283D628}"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1172410"/>
      </p:ext>
    </p:extLst>
  </p:cSld>
  <p:clrMap bg1="lt1" tx1="dk1" bg2="lt2" tx2="dk2" accent1="accent1" accent2="accent2" accent3="accent3" accent4="accent4" accent5="accent5" accent6="accent6" hlink="hlink" folHlink="folHlink"/>
  <p:sldLayoutIdLst>
    <p:sldLayoutId id="2147497361" r:id="rId1"/>
  </p:sldLayoutIdLst>
  <p:hf hdr="0" dt="0"/>
  <p:txStyles>
    <p:titleStyle>
      <a:lvl1pPr algn="ctr" defTabSz="912051" rtl="0" eaLnBrk="1" latinLnBrk="0" hangingPunct="1">
        <a:spcBef>
          <a:spcPct val="0"/>
        </a:spcBef>
        <a:buNone/>
        <a:defRPr sz="4400" kern="1200">
          <a:solidFill>
            <a:schemeClr val="tx1"/>
          </a:solidFill>
          <a:latin typeface="+mj-lt"/>
          <a:ea typeface="+mj-ea"/>
          <a:cs typeface="+mj-cs"/>
        </a:defRPr>
      </a:lvl1pPr>
    </p:titleStyle>
    <p:bodyStyle>
      <a:lvl1pPr marL="342019" indent="-342019" algn="l" defTabSz="9120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38" indent="-285013" algn="l" defTabSz="9120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63" indent="-228019" algn="l" defTabSz="9120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090"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5" tIns="45604" rIns="91205"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8"/>
            <a:ext cx="8229600" cy="4525963"/>
          </a:xfrm>
          <a:prstGeom prst="rect">
            <a:avLst/>
          </a:prstGeom>
        </p:spPr>
        <p:txBody>
          <a:bodyPr vert="horz" lIns="91205" tIns="45604" rIns="91205"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a:defRPr sz="1200">
                <a:solidFill>
                  <a:schemeClr val="tx1">
                    <a:tint val="75000"/>
                  </a:schemeClr>
                </a:solidFill>
              </a:defRPr>
            </a:lvl1pPr>
          </a:lstStyle>
          <a:p>
            <a:pPr>
              <a:defRPr/>
            </a:pPr>
            <a:fld id="{BF68BC02-79C6-4810-8903-3B019E518B8E}"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a:defRPr sz="1200">
                <a:solidFill>
                  <a:schemeClr val="tx1">
                    <a:tint val="75000"/>
                  </a:schemeClr>
                </a:solidFill>
              </a:defRPr>
            </a:lvl1pPr>
          </a:lstStyle>
          <a:p>
            <a:pPr>
              <a:defRPr/>
            </a:pPr>
            <a:fld id="{185154A7-AE13-4DA4-9EF4-49860B7504F8}" type="slidenum">
              <a:rPr lang="en-US" smtClean="0"/>
              <a:pPr>
                <a:defRPr/>
              </a:pPr>
              <a:t>‹#›</a:t>
            </a:fld>
            <a:endParaRPr lang="en-US"/>
          </a:p>
        </p:txBody>
      </p:sp>
    </p:spTree>
    <p:extLst>
      <p:ext uri="{BB962C8B-B14F-4D97-AF65-F5344CB8AC3E}">
        <p14:creationId xmlns:p14="http://schemas.microsoft.com/office/powerpoint/2010/main" val="896563297"/>
      </p:ext>
    </p:extLst>
  </p:cSld>
  <p:clrMap bg1="lt1" tx1="dk1" bg2="lt2" tx2="dk2" accent1="accent1" accent2="accent2" accent3="accent3" accent4="accent4" accent5="accent5" accent6="accent6" hlink="hlink" folHlink="folHlink"/>
  <p:sldLayoutIdLst>
    <p:sldLayoutId id="2147497413" r:id="rId1"/>
    <p:sldLayoutId id="2147497414" r:id="rId2"/>
    <p:sldLayoutId id="2147497415" r:id="rId3"/>
    <p:sldLayoutId id="2147497416" r:id="rId4"/>
    <p:sldLayoutId id="2147497417" r:id="rId5"/>
    <p:sldLayoutId id="2147497418" r:id="rId6"/>
    <p:sldLayoutId id="2147497419" r:id="rId7"/>
    <p:sldLayoutId id="2147497420" r:id="rId8"/>
    <p:sldLayoutId id="2147497421" r:id="rId9"/>
    <p:sldLayoutId id="2147497422" r:id="rId10"/>
    <p:sldLayoutId id="2147497423" r:id="rId11"/>
  </p:sldLayoutIdLst>
  <p:transition spd="med">
    <p:random/>
  </p:transition>
  <p:hf hdr="0" dt="0"/>
  <p:txStyles>
    <p:titleStyle>
      <a:lvl1pPr algn="ctr" defTabSz="912051" rtl="0" eaLnBrk="1" latinLnBrk="0" hangingPunct="1">
        <a:spcBef>
          <a:spcPct val="0"/>
        </a:spcBef>
        <a:buNone/>
        <a:defRPr sz="4400" kern="1200">
          <a:solidFill>
            <a:schemeClr val="tx1"/>
          </a:solidFill>
          <a:latin typeface="+mj-lt"/>
          <a:ea typeface="+mj-ea"/>
          <a:cs typeface="+mj-cs"/>
        </a:defRPr>
      </a:lvl1pPr>
    </p:titleStyle>
    <p:bodyStyle>
      <a:lvl1pPr marL="342019" indent="-342019" algn="l" defTabSz="9120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38" indent="-285013" algn="l" defTabSz="9120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63" indent="-228019" algn="l" defTabSz="9120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090"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5" tIns="45604" rIns="91205"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8"/>
            <a:ext cx="8229600" cy="4525963"/>
          </a:xfrm>
          <a:prstGeom prst="rect">
            <a:avLst/>
          </a:prstGeom>
        </p:spPr>
        <p:txBody>
          <a:bodyPr vert="horz" lIns="91205" tIns="45604" rIns="91205"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a:defRPr sz="1200">
                <a:solidFill>
                  <a:schemeClr val="tx1">
                    <a:tint val="75000"/>
                  </a:schemeClr>
                </a:solidFill>
              </a:defRPr>
            </a:lvl1pPr>
          </a:lstStyle>
          <a:p>
            <a:pPr eaLnBrk="1" fontAlgn="auto" hangingPunct="1">
              <a:spcBef>
                <a:spcPts val="0"/>
              </a:spcBef>
              <a:spcAft>
                <a:spcPts val="0"/>
              </a:spcAft>
            </a:pPr>
            <a:fld id="{D53BE527-ABA0-4A1A-A1DD-0E8A23DF2F8C}" type="datetime1">
              <a:rPr lang="en-US" b="0" smtClean="0">
                <a:solidFill>
                  <a:prstClr val="black">
                    <a:tint val="75000"/>
                  </a:prstClr>
                </a:solidFill>
                <a:latin typeface="Calibri"/>
              </a:rPr>
              <a:t>1/6/2022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a:defRPr sz="1200">
                <a:solidFill>
                  <a:schemeClr val="tx1">
                    <a:tint val="75000"/>
                  </a:schemeClr>
                </a:solidFill>
              </a:defRPr>
            </a:lvl1pPr>
          </a:lstStyle>
          <a:p>
            <a:pPr eaLnBrk="1" fontAlgn="auto" hangingPunct="1">
              <a:spcBef>
                <a:spcPts val="0"/>
              </a:spcBef>
              <a:spcAft>
                <a:spcPts val="0"/>
              </a:spcAft>
            </a:pPr>
            <a:fld id="{E6A17F37-6ABF-4910-A9D4-C411C1877B45}"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154795667"/>
      </p:ext>
    </p:extLst>
  </p:cSld>
  <p:clrMap bg1="lt1" tx1="dk1" bg2="lt2" tx2="dk2" accent1="accent1" accent2="accent2" accent3="accent3" accent4="accent4" accent5="accent5" accent6="accent6" hlink="hlink" folHlink="folHlink"/>
  <p:sldLayoutIdLst>
    <p:sldLayoutId id="2147497427" r:id="rId1"/>
    <p:sldLayoutId id="2147497479" r:id="rId2"/>
  </p:sldLayoutIdLst>
  <p:hf hdr="0" dt="0"/>
  <p:txStyles>
    <p:titleStyle>
      <a:lvl1pPr algn="ctr" defTabSz="912051" rtl="0" eaLnBrk="1" latinLnBrk="0" hangingPunct="1">
        <a:spcBef>
          <a:spcPct val="0"/>
        </a:spcBef>
        <a:buNone/>
        <a:defRPr sz="4400" kern="1200">
          <a:solidFill>
            <a:schemeClr val="tx1"/>
          </a:solidFill>
          <a:latin typeface="+mj-lt"/>
          <a:ea typeface="+mj-ea"/>
          <a:cs typeface="+mj-cs"/>
        </a:defRPr>
      </a:lvl1pPr>
    </p:titleStyle>
    <p:bodyStyle>
      <a:lvl1pPr marL="342019" indent="-342019" algn="l" defTabSz="9120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38" indent="-285013" algn="l" defTabSz="9120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63" indent="-228019" algn="l" defTabSz="9120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090"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5" tIns="45604" rIns="91205"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2"/>
            <a:ext cx="8229600" cy="4525963"/>
          </a:xfrm>
          <a:prstGeom prst="rect">
            <a:avLst/>
          </a:prstGeom>
        </p:spPr>
        <p:txBody>
          <a:bodyPr vert="horz" lIns="91205" tIns="45604" rIns="91205"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205" tIns="45604" rIns="91205" bIns="45604" rtlCol="0" anchor="ctr"/>
          <a:lstStyle>
            <a:lvl1pPr algn="l">
              <a:defRPr sz="1200">
                <a:solidFill>
                  <a:schemeClr val="tx1">
                    <a:tint val="75000"/>
                  </a:schemeClr>
                </a:solidFill>
              </a:defRPr>
            </a:lvl1pPr>
          </a:lstStyle>
          <a:p>
            <a:pPr eaLnBrk="1" fontAlgn="auto" hangingPunct="1">
              <a:spcBef>
                <a:spcPts val="0"/>
              </a:spcBef>
              <a:spcAft>
                <a:spcPts val="0"/>
              </a:spcAft>
            </a:pPr>
            <a:fld id="{C0CFA10E-09B3-431F-9751-26CD7072CA33}" type="datetime1">
              <a:rPr lang="en-US" b="0" smtClean="0">
                <a:solidFill>
                  <a:prstClr val="black">
                    <a:tint val="75000"/>
                  </a:prstClr>
                </a:solidFill>
                <a:latin typeface="Calibri"/>
              </a:rPr>
              <a:t>1/6/2022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05" tIns="45604" rIns="91205" bIns="45604"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05" tIns="45604" rIns="91205" bIns="45604" rtlCol="0" anchor="ctr"/>
          <a:lstStyle>
            <a:lvl1pPr algn="r">
              <a:defRPr sz="1200">
                <a:solidFill>
                  <a:schemeClr val="tx1">
                    <a:tint val="75000"/>
                  </a:schemeClr>
                </a:solidFill>
              </a:defRPr>
            </a:lvl1pPr>
          </a:lstStyle>
          <a:p>
            <a:pPr eaLnBrk="1" fontAlgn="auto" hangingPunct="1">
              <a:spcBef>
                <a:spcPts val="0"/>
              </a:spcBef>
              <a:spcAft>
                <a:spcPts val="0"/>
              </a:spcAft>
            </a:pPr>
            <a:fld id="{6DA0CC88-D175-4A5F-B810-7504991B3175}"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481255735"/>
      </p:ext>
    </p:extLst>
  </p:cSld>
  <p:clrMap bg1="lt1" tx1="dk1" bg2="lt2" tx2="dk2" accent1="accent1" accent2="accent2" accent3="accent3" accent4="accent4" accent5="accent5" accent6="accent6" hlink="hlink" folHlink="folHlink"/>
  <p:sldLayoutIdLst>
    <p:sldLayoutId id="2147497450" r:id="rId1"/>
  </p:sldLayoutIdLst>
  <p:hf hdr="0" dt="0"/>
  <p:txStyles>
    <p:titleStyle>
      <a:lvl1pPr algn="ctr" defTabSz="912051" rtl="0" eaLnBrk="1" latinLnBrk="0" hangingPunct="1">
        <a:spcBef>
          <a:spcPct val="0"/>
        </a:spcBef>
        <a:buNone/>
        <a:defRPr sz="4400" kern="1200">
          <a:solidFill>
            <a:schemeClr val="tx1"/>
          </a:solidFill>
          <a:latin typeface="+mj-lt"/>
          <a:ea typeface="+mj-ea"/>
          <a:cs typeface="+mj-cs"/>
        </a:defRPr>
      </a:lvl1pPr>
    </p:titleStyle>
    <p:bodyStyle>
      <a:lvl1pPr marL="342019" indent="-342019" algn="l" defTabSz="91205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038" indent="-285013" algn="l" defTabSz="91205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063" indent="-228019" algn="l" defTabSz="91205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090"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2113"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5" tIns="45604" rIns="91205"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2"/>
            <a:ext cx="8229600" cy="4525963"/>
          </a:xfrm>
          <a:prstGeom prst="rect">
            <a:avLst/>
          </a:prstGeom>
        </p:spPr>
        <p:txBody>
          <a:bodyPr vert="horz" lIns="91205" tIns="45604" rIns="91205"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205" tIns="45604" rIns="91205" bIns="45604" rtlCol="0" anchor="ctr"/>
          <a:lstStyle>
            <a:lvl1pPr algn="l">
              <a:defRPr sz="1200">
                <a:solidFill>
                  <a:schemeClr val="tx1">
                    <a:tint val="75000"/>
                  </a:schemeClr>
                </a:solidFill>
              </a:defRPr>
            </a:lvl1pPr>
          </a:lstStyle>
          <a:p>
            <a:pPr eaLnBrk="1" fontAlgn="auto" hangingPunct="1">
              <a:spcBef>
                <a:spcPts val="0"/>
              </a:spcBef>
              <a:spcAft>
                <a:spcPts val="0"/>
              </a:spcAft>
            </a:pPr>
            <a:fld id="{AA1BDE59-F9B4-44A4-A3AA-AFBFDD27FB6C}" type="datetime1">
              <a:rPr lang="en-US" b="0" smtClean="0">
                <a:solidFill>
                  <a:prstClr val="black">
                    <a:tint val="75000"/>
                  </a:prstClr>
                </a:solidFill>
                <a:latin typeface="Calibri"/>
              </a:rPr>
              <a:t>1/6/2022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05" tIns="45604" rIns="91205" bIns="45604"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05" tIns="45604" rIns="91205" bIns="45604" rtlCol="0" anchor="ctr"/>
          <a:lstStyle>
            <a:lvl1pPr algn="r">
              <a:defRPr sz="1200">
                <a:solidFill>
                  <a:schemeClr val="tx1">
                    <a:tint val="75000"/>
                  </a:schemeClr>
                </a:solidFill>
              </a:defRPr>
            </a:lvl1pPr>
          </a:lstStyle>
          <a:p>
            <a:pPr eaLnBrk="1" fontAlgn="auto" hangingPunct="1">
              <a:spcBef>
                <a:spcPts val="0"/>
              </a:spcBef>
              <a:spcAft>
                <a:spcPts val="0"/>
              </a:spcAft>
            </a:pPr>
            <a:fld id="{608B2638-ED0B-43A9-8BC7-39DF44BE1220}"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5171199"/>
      </p:ext>
    </p:extLst>
  </p:cSld>
  <p:clrMap bg1="lt1" tx1="dk1" bg2="lt2" tx2="dk2" accent1="accent1" accent2="accent2" accent3="accent3" accent4="accent4" accent5="accent5" accent6="accent6" hlink="hlink" folHlink="folHlink"/>
  <p:sldLayoutIdLst>
    <p:sldLayoutId id="2147497460" r:id="rId1"/>
  </p:sldLayoutIdLst>
  <p:hf hdr="0" dt="0"/>
  <p:txStyles>
    <p:titleStyle>
      <a:lvl1pPr algn="ctr" defTabSz="912051" rtl="0" eaLnBrk="1" latinLnBrk="0" hangingPunct="1">
        <a:spcBef>
          <a:spcPct val="0"/>
        </a:spcBef>
        <a:buNone/>
        <a:defRPr sz="4400" kern="1200">
          <a:solidFill>
            <a:schemeClr val="tx1"/>
          </a:solidFill>
          <a:latin typeface="+mj-lt"/>
          <a:ea typeface="+mj-ea"/>
          <a:cs typeface="+mj-cs"/>
        </a:defRPr>
      </a:lvl1pPr>
    </p:titleStyle>
    <p:bodyStyle>
      <a:lvl1pPr marL="342019" indent="-342019" algn="l" defTabSz="9120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038" indent="-285013" algn="l" defTabSz="9120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063" indent="-228019" algn="l" defTabSz="9120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090"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21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anchor="ctr"/>
          <a:lstStyle/>
          <a:p>
            <a:pPr algn="ctr" eaLnBrk="1" fontAlgn="auto" hangingPunct="1">
              <a:spcBef>
                <a:spcPts val="0"/>
              </a:spcBef>
              <a:spcAft>
                <a:spcPts val="0"/>
              </a:spcAft>
              <a:defRPr/>
            </a:pPr>
            <a:endParaRPr lang="en-US" sz="1800" b="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anchor="ctr"/>
          <a:lstStyle/>
          <a:p>
            <a:pPr algn="ctr" eaLnBrk="1" fontAlgn="auto" hangingPunct="1">
              <a:spcBef>
                <a:spcPts val="0"/>
              </a:spcBef>
              <a:spcAft>
                <a:spcPts val="0"/>
              </a:spcAft>
              <a:defRPr/>
            </a:pPr>
            <a:endParaRPr lang="en-US" sz="1800" b="0" dirty="0"/>
          </a:p>
        </p:txBody>
      </p:sp>
      <p:sp>
        <p:nvSpPr>
          <p:cNvPr id="13"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anchor="ctr"/>
          <a:lstStyle/>
          <a:p>
            <a:pPr algn="ctr" eaLnBrk="1" fontAlgn="auto" hangingPunct="1">
              <a:spcBef>
                <a:spcPts val="0"/>
              </a:spcBef>
              <a:spcAft>
                <a:spcPts val="0"/>
              </a:spcAft>
              <a:defRPr/>
            </a:pPr>
            <a:endParaRPr lang="en-US" sz="1800" b="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anchor="ctr"/>
          <a:lstStyle/>
          <a:p>
            <a:pPr algn="ctr" eaLnBrk="1" fontAlgn="auto" hangingPunct="1">
              <a:spcBef>
                <a:spcPts val="0"/>
              </a:spcBef>
              <a:spcAft>
                <a:spcPts val="0"/>
              </a:spcAft>
              <a:defRPr/>
            </a:pPr>
            <a:endParaRPr lang="en-US" sz="1800" b="0"/>
          </a:p>
        </p:txBody>
      </p:sp>
      <p:sp>
        <p:nvSpPr>
          <p:cNvPr id="6156" name="Title Placeholder 1"/>
          <p:cNvSpPr>
            <a:spLocks noGrp="1"/>
          </p:cNvSpPr>
          <p:nvPr>
            <p:ph type="title"/>
          </p:nvPr>
        </p:nvSpPr>
        <p:spPr bwMode="auto">
          <a:xfrm>
            <a:off x="1793891" y="4371975"/>
            <a:ext cx="651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title style</a:t>
            </a:r>
          </a:p>
        </p:txBody>
      </p:sp>
      <p:sp>
        <p:nvSpPr>
          <p:cNvPr id="6157" name="Text Placeholder 2"/>
          <p:cNvSpPr>
            <a:spLocks noGrp="1"/>
          </p:cNvSpPr>
          <p:nvPr>
            <p:ph type="body" idx="1"/>
          </p:nvPr>
        </p:nvSpPr>
        <p:spPr bwMode="auto">
          <a:xfrm>
            <a:off x="1143000" y="731892"/>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2"/>
          </p:nvPr>
        </p:nvSpPr>
        <p:spPr>
          <a:xfrm>
            <a:off x="6172200" y="6172233"/>
            <a:ext cx="2514600" cy="365125"/>
          </a:xfrm>
          <a:prstGeom prst="rect">
            <a:avLst/>
          </a:prstGeom>
        </p:spPr>
        <p:txBody>
          <a:bodyPr vert="horz" lIns="91205" tIns="45604" rIns="91205" bIns="45604" rtlCol="0" anchor="ctr"/>
          <a:lstStyle>
            <a:lvl1pPr algn="r" eaLnBrk="1" fontAlgn="auto" hangingPunct="1">
              <a:spcBef>
                <a:spcPts val="0"/>
              </a:spcBef>
              <a:spcAft>
                <a:spcPts val="0"/>
              </a:spcAft>
              <a:defRPr sz="1100">
                <a:solidFill>
                  <a:schemeClr val="tx1">
                    <a:lumMod val="50000"/>
                    <a:lumOff val="50000"/>
                  </a:schemeClr>
                </a:solidFill>
                <a:latin typeface="+mn-lt"/>
              </a:defRPr>
            </a:lvl1pPr>
          </a:lstStyle>
          <a:p>
            <a:pPr>
              <a:defRPr/>
            </a:pPr>
            <a:fld id="{C69D2260-17FD-4183-811F-5A7BEE0B977D}" type="datetime1">
              <a:rPr lang="en-US" smtClean="0"/>
              <a:t>1/6/2022</a:t>
            </a:fld>
            <a:endParaRPr lang="en-US"/>
          </a:p>
        </p:txBody>
      </p:sp>
      <p:sp>
        <p:nvSpPr>
          <p:cNvPr id="16" name="Footer Placeholder 4"/>
          <p:cNvSpPr>
            <a:spLocks noGrp="1"/>
          </p:cNvSpPr>
          <p:nvPr>
            <p:ph type="ftr" sz="quarter" idx="3"/>
          </p:nvPr>
        </p:nvSpPr>
        <p:spPr>
          <a:xfrm>
            <a:off x="457200" y="6172233"/>
            <a:ext cx="3352800" cy="365125"/>
          </a:xfrm>
          <a:prstGeom prst="rect">
            <a:avLst/>
          </a:prstGeom>
        </p:spPr>
        <p:txBody>
          <a:bodyPr vert="horz" lIns="91205" tIns="45604" rIns="91205" bIns="45604" rtlCol="0" anchor="ctr"/>
          <a:lstStyle>
            <a:lvl1pPr eaLnBrk="1" fontAlgn="auto" hangingPunct="1">
              <a:spcBef>
                <a:spcPts val="0"/>
              </a:spcBef>
              <a:spcAft>
                <a:spcPts val="0"/>
              </a:spcAft>
              <a:defRPr sz="1100">
                <a:solidFill>
                  <a:schemeClr val="tx1">
                    <a:lumMod val="50000"/>
                    <a:lumOff val="50000"/>
                  </a:schemeClr>
                </a:solidFill>
                <a:latin typeface="+mn-lt"/>
              </a:defRPr>
            </a:lvl1pPr>
          </a:lstStyle>
          <a:p>
            <a:pPr>
              <a:defRPr/>
            </a:pPr>
            <a:endParaRPr lang="en-US"/>
          </a:p>
        </p:txBody>
      </p:sp>
      <p:sp>
        <p:nvSpPr>
          <p:cNvPr id="17" name="Slide Number Placeholder 5"/>
          <p:cNvSpPr>
            <a:spLocks noGrp="1"/>
          </p:cNvSpPr>
          <p:nvPr>
            <p:ph type="sldNum" sz="quarter" idx="4"/>
          </p:nvPr>
        </p:nvSpPr>
        <p:spPr>
          <a:xfrm>
            <a:off x="3810000" y="6172233"/>
            <a:ext cx="1828800" cy="365125"/>
          </a:xfrm>
          <a:prstGeom prst="rect">
            <a:avLst/>
          </a:prstGeom>
        </p:spPr>
        <p:txBody>
          <a:bodyPr vert="horz" lIns="91205" tIns="45604" rIns="91205" bIns="45604" rtlCol="0" anchor="ctr"/>
          <a:lstStyle>
            <a:lvl1pPr algn="ctr" eaLnBrk="1" fontAlgn="auto" hangingPunct="1">
              <a:spcBef>
                <a:spcPts val="0"/>
              </a:spcBef>
              <a:spcAft>
                <a:spcPts val="0"/>
              </a:spcAft>
              <a:defRPr sz="1200">
                <a:solidFill>
                  <a:schemeClr val="tx1">
                    <a:lumMod val="50000"/>
                    <a:lumOff val="50000"/>
                  </a:schemeClr>
                </a:solidFill>
                <a:latin typeface="+mn-lt"/>
              </a:defRPr>
            </a:lvl1pPr>
          </a:lstStyle>
          <a:p>
            <a:pPr>
              <a:defRPr/>
            </a:pPr>
            <a:fld id="{4B015B7E-D521-491D-83EF-20C164C03B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12" r:id="rId1"/>
    <p:sldLayoutId id="2147497213" r:id="rId2"/>
    <p:sldLayoutId id="2147497214" r:id="rId3"/>
    <p:sldLayoutId id="2147497215" r:id="rId4"/>
    <p:sldLayoutId id="2147497216" r:id="rId5"/>
    <p:sldLayoutId id="2147497217" r:id="rId6"/>
    <p:sldLayoutId id="2147497218" r:id="rId7"/>
    <p:sldLayoutId id="2147497219" r:id="rId8"/>
    <p:sldLayoutId id="2147497220" r:id="rId9"/>
    <p:sldLayoutId id="2147497221" r:id="rId10"/>
    <p:sldLayoutId id="2147497222" r:id="rId11"/>
  </p:sldLayoutIdLst>
  <p:transition spd="med" advClick="0" advTm="35000">
    <p:random/>
  </p:transition>
  <p:hf hdr="0" dt="0"/>
  <p:txStyles>
    <p:titleStyle>
      <a:lvl1pPr marL="318269" indent="-318269"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8269" indent="-318269"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8269" indent="-318269"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8269" indent="-318269"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8269" indent="-318269"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4294" indent="-318269"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0318" indent="-318269"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86349" indent="-318269"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2368" indent="-318269"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p:titleStyle>
    <p:bodyStyle>
      <a:lvl1pPr marL="228019" indent="-182094" algn="l" rtl="0" eaLnBrk="0" fontAlgn="base" hangingPunct="0">
        <a:spcBef>
          <a:spcPct val="20000"/>
        </a:spcBef>
        <a:spcAft>
          <a:spcPts val="300"/>
        </a:spcAft>
        <a:buClr>
          <a:srgbClr val="C3260C"/>
        </a:buClr>
        <a:buSzPct val="130000"/>
        <a:buFont typeface="Georgia" pitchFamily="18" charset="0"/>
        <a:buChar char="*"/>
        <a:defRPr sz="2200">
          <a:solidFill>
            <a:srgbClr val="404040"/>
          </a:solidFill>
          <a:latin typeface="+mn-lt"/>
          <a:ea typeface="+mn-ea"/>
          <a:cs typeface="+mn-cs"/>
        </a:defRPr>
      </a:lvl1pPr>
      <a:lvl2pPr marL="546280" indent="-182094" algn="l" rtl="0" eaLnBrk="0" fontAlgn="base" hangingPunct="0">
        <a:spcBef>
          <a:spcPct val="20000"/>
        </a:spcBef>
        <a:spcAft>
          <a:spcPts val="300"/>
        </a:spcAft>
        <a:buClr>
          <a:srgbClr val="C3260C"/>
        </a:buClr>
        <a:buSzPct val="130000"/>
        <a:buFont typeface="Georgia" pitchFamily="18" charset="0"/>
        <a:buChar char="*"/>
        <a:defRPr sz="2000">
          <a:solidFill>
            <a:srgbClr val="404040"/>
          </a:solidFill>
          <a:latin typeface="+mn-lt"/>
        </a:defRPr>
      </a:lvl2pPr>
      <a:lvl3pPr marL="820213" indent="-182094" algn="l" rtl="0" eaLnBrk="0" fontAlgn="base" hangingPunct="0">
        <a:spcBef>
          <a:spcPct val="20000"/>
        </a:spcBef>
        <a:spcAft>
          <a:spcPts val="300"/>
        </a:spcAft>
        <a:buClr>
          <a:srgbClr val="C3260C"/>
        </a:buClr>
        <a:buSzPct val="130000"/>
        <a:buFont typeface="Georgia" pitchFamily="18" charset="0"/>
        <a:buChar char="*"/>
        <a:defRPr>
          <a:solidFill>
            <a:srgbClr val="404040"/>
          </a:solidFill>
          <a:latin typeface="+mn-lt"/>
        </a:defRPr>
      </a:lvl3pPr>
      <a:lvl4pPr marL="1094146" indent="-182094" algn="l" rtl="0" eaLnBrk="0" fontAlgn="base" hangingPunct="0">
        <a:spcBef>
          <a:spcPct val="20000"/>
        </a:spcBef>
        <a:spcAft>
          <a:spcPts val="300"/>
        </a:spcAft>
        <a:buClr>
          <a:srgbClr val="C3260C"/>
        </a:buClr>
        <a:buSzPct val="130000"/>
        <a:buFont typeface="Georgia" pitchFamily="18" charset="0"/>
        <a:buChar char="*"/>
        <a:defRPr sz="1600">
          <a:solidFill>
            <a:srgbClr val="404040"/>
          </a:solidFill>
          <a:latin typeface="+mn-lt"/>
        </a:defRPr>
      </a:lvl4pPr>
      <a:lvl5pPr marL="1385496" indent="-182094" algn="l" rtl="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mn-lt"/>
        </a:defRPr>
      </a:lvl5pPr>
      <a:lvl6pPr marL="1841519" indent="-182094"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6pPr>
      <a:lvl7pPr marL="2297544" indent="-182094"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7pPr>
      <a:lvl8pPr marL="2753568" indent="-182094"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8pPr>
      <a:lvl9pPr marL="3209592" indent="-182094"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2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eaLnBrk="1" hangingPunct="1">
              <a:defRPr sz="1400" b="0">
                <a:latin typeface="+mn-lt"/>
              </a:defRPr>
            </a:lvl1pPr>
          </a:lstStyle>
          <a:p>
            <a:pPr>
              <a:defRPr/>
            </a:pPr>
            <a:fld id="{C6EADF8B-5F76-4152-86DE-DA1BFD851F20}" type="datetime1">
              <a:rPr lang="en-US" smtClean="0">
                <a:solidFill>
                  <a:prstClr val="black"/>
                </a:solidFill>
              </a:rPr>
              <a:t>1/6/2022</a:t>
            </a:fld>
            <a:endParaRPr lang="en-US">
              <a:solidFill>
                <a:prstClr val="black"/>
              </a:solidFill>
            </a:endParaRPr>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eaLnBrk="1" hangingPunct="1">
              <a:defRPr sz="1400" b="0">
                <a:latin typeface="+mn-lt"/>
              </a:defRPr>
            </a:lvl1pPr>
          </a:lstStyle>
          <a:p>
            <a:pPr>
              <a:defRPr/>
            </a:pPr>
            <a:endParaRPr lang="en-US">
              <a:solidFill>
                <a:prstClr val="black"/>
              </a:solidFill>
            </a:endParaRPr>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r" eaLnBrk="1" hangingPunct="1">
              <a:defRPr sz="1400" b="0">
                <a:latin typeface="+mn-lt"/>
              </a:defRPr>
            </a:lvl1pPr>
          </a:lstStyle>
          <a:p>
            <a:pPr>
              <a:defRPr/>
            </a:pPr>
            <a:fld id="{FCD89E20-B5EE-4432-BC7F-4A378C9E53D9}" type="slidenum">
              <a:rPr lang="en-US">
                <a:solidFill>
                  <a:prstClr val="black"/>
                </a:solidFill>
              </a:rPr>
              <a:pPr>
                <a:defRPr/>
              </a:pPr>
              <a:t>‹#›</a:t>
            </a:fld>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97468" r:id="rId1"/>
  </p:sldLayoutIdLst>
  <p:transition spd="med" advClick="0" advTm="35000">
    <p:random/>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029" algn="ctr" rtl="0" fontAlgn="base">
        <a:spcBef>
          <a:spcPct val="0"/>
        </a:spcBef>
        <a:spcAft>
          <a:spcPct val="0"/>
        </a:spcAft>
        <a:defRPr sz="4400">
          <a:solidFill>
            <a:schemeClr val="tx2"/>
          </a:solidFill>
          <a:latin typeface="Arial" pitchFamily="34" charset="0"/>
        </a:defRPr>
      </a:lvl6pPr>
      <a:lvl7pPr marL="912051" algn="ctr" rtl="0" fontAlgn="base">
        <a:spcBef>
          <a:spcPct val="0"/>
        </a:spcBef>
        <a:spcAft>
          <a:spcPct val="0"/>
        </a:spcAft>
        <a:defRPr sz="4400">
          <a:solidFill>
            <a:schemeClr val="tx2"/>
          </a:solidFill>
          <a:latin typeface="Arial" pitchFamily="34" charset="0"/>
        </a:defRPr>
      </a:lvl7pPr>
      <a:lvl8pPr marL="1368077" algn="ctr" rtl="0" fontAlgn="base">
        <a:spcBef>
          <a:spcPct val="0"/>
        </a:spcBef>
        <a:spcAft>
          <a:spcPct val="0"/>
        </a:spcAft>
        <a:defRPr sz="4400">
          <a:solidFill>
            <a:schemeClr val="tx2"/>
          </a:solidFill>
          <a:latin typeface="Arial" pitchFamily="34" charset="0"/>
        </a:defRPr>
      </a:lvl8pPr>
      <a:lvl9pPr marL="1824101" algn="ctr" rtl="0" fontAlgn="base">
        <a:spcBef>
          <a:spcPct val="0"/>
        </a:spcBef>
        <a:spcAft>
          <a:spcPct val="0"/>
        </a:spcAft>
        <a:defRPr sz="4400">
          <a:solidFill>
            <a:schemeClr val="tx2"/>
          </a:solidFill>
          <a:latin typeface="Arial" pitchFamily="34" charset="0"/>
        </a:defRPr>
      </a:lvl9pPr>
    </p:titleStyle>
    <p:bodyStyle>
      <a:lvl1pPr marL="342019" indent="-342019" algn="l" rtl="0" eaLnBrk="0" fontAlgn="base" hangingPunct="0">
        <a:spcBef>
          <a:spcPct val="20000"/>
        </a:spcBef>
        <a:spcAft>
          <a:spcPct val="0"/>
        </a:spcAft>
        <a:buChar char="•"/>
        <a:defRPr sz="3200">
          <a:solidFill>
            <a:schemeClr val="tx1"/>
          </a:solidFill>
          <a:latin typeface="+mn-lt"/>
          <a:ea typeface="+mn-ea"/>
          <a:cs typeface="+mn-cs"/>
        </a:defRPr>
      </a:lvl1pPr>
      <a:lvl2pPr marL="741038" indent="-285013" algn="l" rtl="0" eaLnBrk="0" fontAlgn="base" hangingPunct="0">
        <a:spcBef>
          <a:spcPct val="20000"/>
        </a:spcBef>
        <a:spcAft>
          <a:spcPct val="0"/>
        </a:spcAft>
        <a:buChar char="–"/>
        <a:defRPr sz="2800">
          <a:solidFill>
            <a:schemeClr val="tx1"/>
          </a:solidFill>
          <a:latin typeface="+mn-lt"/>
        </a:defRPr>
      </a:lvl2pPr>
      <a:lvl3pPr marL="1140063" indent="-228019" algn="l" rtl="0" eaLnBrk="0" fontAlgn="base" hangingPunct="0">
        <a:spcBef>
          <a:spcPct val="20000"/>
        </a:spcBef>
        <a:spcAft>
          <a:spcPct val="0"/>
        </a:spcAft>
        <a:buChar char="•"/>
        <a:defRPr sz="2400">
          <a:solidFill>
            <a:schemeClr val="tx1"/>
          </a:solidFill>
          <a:latin typeface="+mn-lt"/>
        </a:defRPr>
      </a:lvl3pPr>
      <a:lvl4pPr marL="1596090" indent="-228019" algn="l" rtl="0" eaLnBrk="0" fontAlgn="base" hangingPunct="0">
        <a:spcBef>
          <a:spcPct val="20000"/>
        </a:spcBef>
        <a:spcAft>
          <a:spcPct val="0"/>
        </a:spcAft>
        <a:buChar char="–"/>
        <a:defRPr sz="2000">
          <a:solidFill>
            <a:schemeClr val="tx1"/>
          </a:solidFill>
          <a:latin typeface="+mn-lt"/>
        </a:defRPr>
      </a:lvl4pPr>
      <a:lvl5pPr marL="2052113" indent="-228019" algn="l" rtl="0" eaLnBrk="0" fontAlgn="base" hangingPunct="0">
        <a:spcBef>
          <a:spcPct val="20000"/>
        </a:spcBef>
        <a:spcAft>
          <a:spcPct val="0"/>
        </a:spcAft>
        <a:buChar char="»"/>
        <a:defRPr sz="2000">
          <a:solidFill>
            <a:schemeClr val="tx1"/>
          </a:solidFill>
          <a:latin typeface="+mn-lt"/>
        </a:defRPr>
      </a:lvl5pPr>
      <a:lvl6pPr marL="2508141" indent="-228019" algn="l" rtl="0" fontAlgn="base">
        <a:spcBef>
          <a:spcPct val="20000"/>
        </a:spcBef>
        <a:spcAft>
          <a:spcPct val="0"/>
        </a:spcAft>
        <a:buChar char="»"/>
        <a:defRPr sz="2000">
          <a:solidFill>
            <a:schemeClr val="tx1"/>
          </a:solidFill>
          <a:latin typeface="+mn-lt"/>
        </a:defRPr>
      </a:lvl6pPr>
      <a:lvl7pPr marL="2964166" indent="-228019" algn="l" rtl="0" fontAlgn="base">
        <a:spcBef>
          <a:spcPct val="20000"/>
        </a:spcBef>
        <a:spcAft>
          <a:spcPct val="0"/>
        </a:spcAft>
        <a:buChar char="»"/>
        <a:defRPr sz="2000">
          <a:solidFill>
            <a:schemeClr val="tx1"/>
          </a:solidFill>
          <a:latin typeface="+mn-lt"/>
        </a:defRPr>
      </a:lvl7pPr>
      <a:lvl8pPr marL="3420191" indent="-228019" algn="l" rtl="0" fontAlgn="base">
        <a:spcBef>
          <a:spcPct val="20000"/>
        </a:spcBef>
        <a:spcAft>
          <a:spcPct val="0"/>
        </a:spcAft>
        <a:buChar char="»"/>
        <a:defRPr sz="2000">
          <a:solidFill>
            <a:schemeClr val="tx1"/>
          </a:solidFill>
          <a:latin typeface="+mn-lt"/>
        </a:defRPr>
      </a:lvl8pPr>
      <a:lvl9pPr marL="3876213" indent="-22801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28"/>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2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eaLnBrk="1" hangingPunct="1">
              <a:defRPr sz="1400" b="0">
                <a:latin typeface="+mn-lt"/>
              </a:defRPr>
            </a:lvl1pPr>
          </a:lstStyle>
          <a:p>
            <a:pPr>
              <a:defRPr/>
            </a:pPr>
            <a:fld id="{9A341985-B527-49B3-98EE-D057B59EB003}" type="datetime1">
              <a:rPr lang="en-US" smtClean="0">
                <a:solidFill>
                  <a:prstClr val="black"/>
                </a:solidFill>
              </a:rPr>
              <a:t>1/6/2022</a:t>
            </a:fld>
            <a:endParaRPr lang="en-US">
              <a:solidFill>
                <a:prstClr val="black"/>
              </a:solidFill>
            </a:endParaRPr>
          </a:p>
        </p:txBody>
      </p:sp>
      <p:sp>
        <p:nvSpPr>
          <p:cNvPr id="2222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eaLnBrk="1" hangingPunct="1">
              <a:defRPr sz="1400" b="0">
                <a:latin typeface="+mn-lt"/>
              </a:defRPr>
            </a:lvl1pPr>
          </a:lstStyle>
          <a:p>
            <a:pPr>
              <a:defRPr/>
            </a:pPr>
            <a:endParaRPr lang="en-US">
              <a:solidFill>
                <a:prstClr val="black"/>
              </a:solidFill>
            </a:endParaRPr>
          </a:p>
        </p:txBody>
      </p:sp>
      <p:sp>
        <p:nvSpPr>
          <p:cNvPr id="2222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r" eaLnBrk="1" hangingPunct="1">
              <a:defRPr sz="1400" b="0">
                <a:latin typeface="+mn-lt"/>
              </a:defRPr>
            </a:lvl1pPr>
          </a:lstStyle>
          <a:p>
            <a:pPr>
              <a:defRPr/>
            </a:pPr>
            <a:fld id="{FCD89E20-B5EE-4432-BC7F-4A378C9E53D9}" type="slidenum">
              <a:rPr lang="en-US">
                <a:solidFill>
                  <a:prstClr val="black"/>
                </a:solidFill>
              </a:rPr>
              <a:pPr>
                <a:defRPr/>
              </a:pPr>
              <a:t>‹#›</a:t>
            </a:fld>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97470" r:id="rId1"/>
  </p:sldLayoutIdLst>
  <p:transition spd="med" advClick="0" advTm="35000">
    <p:random/>
  </p:transition>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029" algn="ctr" rtl="0" fontAlgn="base">
        <a:spcBef>
          <a:spcPct val="0"/>
        </a:spcBef>
        <a:spcAft>
          <a:spcPct val="0"/>
        </a:spcAft>
        <a:defRPr sz="4400">
          <a:solidFill>
            <a:schemeClr val="tx2"/>
          </a:solidFill>
          <a:latin typeface="Arial" pitchFamily="34" charset="0"/>
        </a:defRPr>
      </a:lvl6pPr>
      <a:lvl7pPr marL="912051" algn="ctr" rtl="0" fontAlgn="base">
        <a:spcBef>
          <a:spcPct val="0"/>
        </a:spcBef>
        <a:spcAft>
          <a:spcPct val="0"/>
        </a:spcAft>
        <a:defRPr sz="4400">
          <a:solidFill>
            <a:schemeClr val="tx2"/>
          </a:solidFill>
          <a:latin typeface="Arial" pitchFamily="34" charset="0"/>
        </a:defRPr>
      </a:lvl7pPr>
      <a:lvl8pPr marL="1368077" algn="ctr" rtl="0" fontAlgn="base">
        <a:spcBef>
          <a:spcPct val="0"/>
        </a:spcBef>
        <a:spcAft>
          <a:spcPct val="0"/>
        </a:spcAft>
        <a:defRPr sz="4400">
          <a:solidFill>
            <a:schemeClr val="tx2"/>
          </a:solidFill>
          <a:latin typeface="Arial" pitchFamily="34" charset="0"/>
        </a:defRPr>
      </a:lvl8pPr>
      <a:lvl9pPr marL="1824101" algn="ctr" rtl="0" fontAlgn="base">
        <a:spcBef>
          <a:spcPct val="0"/>
        </a:spcBef>
        <a:spcAft>
          <a:spcPct val="0"/>
        </a:spcAft>
        <a:defRPr sz="4400">
          <a:solidFill>
            <a:schemeClr val="tx2"/>
          </a:solidFill>
          <a:latin typeface="Arial" pitchFamily="34" charset="0"/>
        </a:defRPr>
      </a:lvl9pPr>
    </p:titleStyle>
    <p:bodyStyle>
      <a:lvl1pPr marL="342019" indent="-342019" algn="l" rtl="0" eaLnBrk="0" fontAlgn="base" hangingPunct="0">
        <a:spcBef>
          <a:spcPct val="20000"/>
        </a:spcBef>
        <a:spcAft>
          <a:spcPct val="0"/>
        </a:spcAft>
        <a:buChar char="•"/>
        <a:defRPr sz="3200">
          <a:solidFill>
            <a:schemeClr val="tx1"/>
          </a:solidFill>
          <a:latin typeface="+mn-lt"/>
          <a:ea typeface="+mn-ea"/>
          <a:cs typeface="+mn-cs"/>
        </a:defRPr>
      </a:lvl1pPr>
      <a:lvl2pPr marL="741038" indent="-285013" algn="l" rtl="0" eaLnBrk="0" fontAlgn="base" hangingPunct="0">
        <a:spcBef>
          <a:spcPct val="20000"/>
        </a:spcBef>
        <a:spcAft>
          <a:spcPct val="0"/>
        </a:spcAft>
        <a:buChar char="–"/>
        <a:defRPr sz="2800">
          <a:solidFill>
            <a:schemeClr val="tx1"/>
          </a:solidFill>
          <a:latin typeface="+mn-lt"/>
        </a:defRPr>
      </a:lvl2pPr>
      <a:lvl3pPr marL="1140063" indent="-228019" algn="l" rtl="0" eaLnBrk="0" fontAlgn="base" hangingPunct="0">
        <a:spcBef>
          <a:spcPct val="20000"/>
        </a:spcBef>
        <a:spcAft>
          <a:spcPct val="0"/>
        </a:spcAft>
        <a:buChar char="•"/>
        <a:defRPr sz="2400">
          <a:solidFill>
            <a:schemeClr val="tx1"/>
          </a:solidFill>
          <a:latin typeface="+mn-lt"/>
        </a:defRPr>
      </a:lvl3pPr>
      <a:lvl4pPr marL="1596090" indent="-228019" algn="l" rtl="0" eaLnBrk="0" fontAlgn="base" hangingPunct="0">
        <a:spcBef>
          <a:spcPct val="20000"/>
        </a:spcBef>
        <a:spcAft>
          <a:spcPct val="0"/>
        </a:spcAft>
        <a:buChar char="–"/>
        <a:defRPr sz="2000">
          <a:solidFill>
            <a:schemeClr val="tx1"/>
          </a:solidFill>
          <a:latin typeface="+mn-lt"/>
        </a:defRPr>
      </a:lvl4pPr>
      <a:lvl5pPr marL="2052113" indent="-228019" algn="l" rtl="0" eaLnBrk="0" fontAlgn="base" hangingPunct="0">
        <a:spcBef>
          <a:spcPct val="20000"/>
        </a:spcBef>
        <a:spcAft>
          <a:spcPct val="0"/>
        </a:spcAft>
        <a:buChar char="»"/>
        <a:defRPr sz="2000">
          <a:solidFill>
            <a:schemeClr val="tx1"/>
          </a:solidFill>
          <a:latin typeface="+mn-lt"/>
        </a:defRPr>
      </a:lvl5pPr>
      <a:lvl6pPr marL="2508141" indent="-228019" algn="l" rtl="0" fontAlgn="base">
        <a:spcBef>
          <a:spcPct val="20000"/>
        </a:spcBef>
        <a:spcAft>
          <a:spcPct val="0"/>
        </a:spcAft>
        <a:buChar char="»"/>
        <a:defRPr sz="2000">
          <a:solidFill>
            <a:schemeClr val="tx1"/>
          </a:solidFill>
          <a:latin typeface="+mn-lt"/>
        </a:defRPr>
      </a:lvl6pPr>
      <a:lvl7pPr marL="2964166" indent="-228019" algn="l" rtl="0" fontAlgn="base">
        <a:spcBef>
          <a:spcPct val="20000"/>
        </a:spcBef>
        <a:spcAft>
          <a:spcPct val="0"/>
        </a:spcAft>
        <a:buChar char="»"/>
        <a:defRPr sz="2000">
          <a:solidFill>
            <a:schemeClr val="tx1"/>
          </a:solidFill>
          <a:latin typeface="+mn-lt"/>
        </a:defRPr>
      </a:lvl7pPr>
      <a:lvl8pPr marL="3420191" indent="-228019" algn="l" rtl="0" fontAlgn="base">
        <a:spcBef>
          <a:spcPct val="20000"/>
        </a:spcBef>
        <a:spcAft>
          <a:spcPct val="0"/>
        </a:spcAft>
        <a:buChar char="»"/>
        <a:defRPr sz="2000">
          <a:solidFill>
            <a:schemeClr val="tx1"/>
          </a:solidFill>
          <a:latin typeface="+mn-lt"/>
        </a:defRPr>
      </a:lvl8pPr>
      <a:lvl9pPr marL="3876213" indent="-22801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18249C7-DA00-4371-BF89-D61C9E5FD1C9}" type="datetime1">
              <a:rPr lang="en-US" b="0" smtClean="0">
                <a:solidFill>
                  <a:prstClr val="black">
                    <a:tint val="75000"/>
                  </a:prstClr>
                </a:solidFill>
                <a:latin typeface="Calibri"/>
              </a:rPr>
              <a:t>1/6/2022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1F0D656-3EE7-409C-AD3B-FE8EC42988B8}"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2498883280"/>
      </p:ext>
    </p:extLst>
  </p:cSld>
  <p:clrMap bg1="lt1" tx1="dk1" bg2="lt2" tx2="dk2" accent1="accent1" accent2="accent2" accent3="accent3" accent4="accent4" accent5="accent5" accent6="accent6" hlink="hlink" folHlink="folHlink"/>
  <p:sldLayoutIdLst>
    <p:sldLayoutId id="2147497474"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0963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370138"/>
            <a:ext cx="7886700" cy="32713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32807" y="6356351"/>
            <a:ext cx="1077686"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pPr eaLnBrk="1" fontAlgn="auto" hangingPunct="1">
              <a:spcBef>
                <a:spcPts val="0"/>
              </a:spcBef>
              <a:spcAft>
                <a:spcPts val="0"/>
              </a:spcAft>
            </a:pPr>
            <a:fld id="{08D69D36-4725-4716-BB7F-90928A76F6FC}" type="datetime1">
              <a:rPr lang="en-US" b="0" smtClean="0">
                <a:solidFill>
                  <a:prstClr val="white"/>
                </a:solidFill>
              </a:rPr>
              <a:t>1/6/2022</a:t>
            </a:fld>
            <a:endParaRPr lang="en-US" b="0" dirty="0">
              <a:solidFill>
                <a:prstClr val="white"/>
              </a:solidFill>
            </a:endParaRPr>
          </a:p>
        </p:txBody>
      </p:sp>
      <p:sp>
        <p:nvSpPr>
          <p:cNvPr id="6" name="Slide Number Placeholder 5"/>
          <p:cNvSpPr>
            <a:spLocks noGrp="1"/>
          </p:cNvSpPr>
          <p:nvPr>
            <p:ph type="sldNum" sz="quarter" idx="4"/>
          </p:nvPr>
        </p:nvSpPr>
        <p:spPr>
          <a:xfrm>
            <a:off x="628650" y="6356351"/>
            <a:ext cx="530679"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pPr eaLnBrk="1" fontAlgn="auto" hangingPunct="1">
              <a:spcBef>
                <a:spcPts val="0"/>
              </a:spcBef>
              <a:spcAft>
                <a:spcPts val="0"/>
              </a:spcAft>
            </a:pPr>
            <a:fld id="{81CFC945-0B3A-4A52-9B9F-31ADCB6B816C}" type="slidenum">
              <a:rPr lang="en-US" b="0" smtClean="0">
                <a:solidFill>
                  <a:prstClr val="white"/>
                </a:solidFill>
              </a:rPr>
              <a:pPr eaLnBrk="1" fontAlgn="auto" hangingPunct="1">
                <a:spcBef>
                  <a:spcPts val="0"/>
                </a:spcBef>
                <a:spcAft>
                  <a:spcPts val="0"/>
                </a:spcAft>
              </a:pPr>
              <a:t>‹#›</a:t>
            </a:fld>
            <a:endParaRPr lang="en-US" b="0" dirty="0">
              <a:solidFill>
                <a:prstClr val="white"/>
              </a:solidFill>
            </a:endParaRPr>
          </a:p>
        </p:txBody>
      </p:sp>
    </p:spTree>
    <p:extLst>
      <p:ext uri="{BB962C8B-B14F-4D97-AF65-F5344CB8AC3E}">
        <p14:creationId xmlns:p14="http://schemas.microsoft.com/office/powerpoint/2010/main" val="1133241960"/>
      </p:ext>
    </p:extLst>
  </p:cSld>
  <p:clrMap bg1="lt1" tx1="dk1" bg2="lt2" tx2="dk2" accent1="accent1" accent2="accent2" accent3="accent3" accent4="accent4" accent5="accent5" accent6="accent6" hlink="hlink" folHlink="folHlink"/>
  <p:sldLayoutIdLst>
    <p:sldLayoutId id="2147497476" r:id="rId1"/>
  </p:sldLayoutIdLst>
  <p:hf hdr="0" dt="0"/>
  <p:txStyles>
    <p:titleStyle>
      <a:lvl1pPr algn="l" defTabSz="914400" rtl="0" eaLnBrk="1" latinLnBrk="0" hangingPunct="1">
        <a:lnSpc>
          <a:spcPct val="90000"/>
        </a:lnSpc>
        <a:spcBef>
          <a:spcPct val="0"/>
        </a:spcBef>
        <a:buNone/>
        <a:defRPr sz="4400" kern="1200">
          <a:solidFill>
            <a:schemeClr val="tx2"/>
          </a:solidFill>
          <a:latin typeface="Ale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27F00">
            <a:alpha val="7843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6E3541-21FB-4636-83A4-686E0F5EB5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B7E0BEB-F697-4B45-BA4A-7A847653A96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C29215D-E333-43A6-994E-7C562FD54666}"/>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1C55ABF7-04A1-4B54-93C8-47A5233CE50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6730BFF2-7D7F-4865-BA4A-D42CFA262D2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04C998A-2C22-4B9D-A727-C05931A1C0E9}" type="slidenum">
              <a:rPr lang="en-US" altLang="en-US"/>
              <a:pPr>
                <a:defRPr/>
              </a:pPr>
              <a:t>‹#›</a:t>
            </a:fld>
            <a:endParaRPr lang="en-US" altLang="en-US"/>
          </a:p>
        </p:txBody>
      </p:sp>
    </p:spTree>
    <p:extLst>
      <p:ext uri="{BB962C8B-B14F-4D97-AF65-F5344CB8AC3E}">
        <p14:creationId xmlns:p14="http://schemas.microsoft.com/office/powerpoint/2010/main" val="3199192093"/>
      </p:ext>
    </p:extLst>
  </p:cSld>
  <p:clrMap bg1="dk2" tx1="lt1" bg2="dk1" tx2="lt2" accent1="accent1" accent2="accent2" accent3="accent3" accent4="accent4" accent5="accent5" accent6="accent6" hlink="hlink" folHlink="folHlink"/>
  <p:sldLayoutIdLst>
    <p:sldLayoutId id="21474974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50000">
              <a:schemeClr val="accent1">
                <a:lumMod val="75000"/>
              </a:schemeClr>
            </a:gs>
          </a:gsLst>
          <a:lin ang="5400000" scaled="0"/>
          <a:tileRect/>
        </a:gradFill>
        <a:effectLst/>
      </p:bgPr>
    </p:bg>
    <p:spTree>
      <p:nvGrpSpPr>
        <p:cNvPr id="1" name=""/>
        <p:cNvGrpSpPr/>
        <p:nvPr/>
      </p:nvGrpSpPr>
      <p:grpSpPr>
        <a:xfrm>
          <a:off x="0" y="0"/>
          <a:ext cx="0" cy="0"/>
          <a:chOff x="0" y="0"/>
          <a:chExt cx="0" cy="0"/>
        </a:xfrm>
      </p:grpSpPr>
      <p:pic>
        <p:nvPicPr>
          <p:cNvPr id="8194" name="Picture 8" descr="easternboxturtl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38740" y="5519738"/>
            <a:ext cx="1865312"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9" descr="whitecranesmal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38963" y="5515029"/>
            <a:ext cx="21494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0" descr="cypresstree"/>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93101" y="5519738"/>
            <a:ext cx="115093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dismalswampmarke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94090" y="5521360"/>
            <a:ext cx="164465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2" descr="eastncwildlifesmall"/>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28800" y="5519738"/>
            <a:ext cx="16764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3" descr="camdencountycourthouse"/>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5518150"/>
            <a:ext cx="18288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8201" name="Text Placeholder 2"/>
          <p:cNvSpPr>
            <a:spLocks noGrp="1"/>
          </p:cNvSpPr>
          <p:nvPr>
            <p:ph type="body" idx="1"/>
          </p:nvPr>
        </p:nvSpPr>
        <p:spPr bwMode="auto">
          <a:xfrm>
            <a:off x="457200" y="1600200"/>
            <a:ext cx="822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105433"/>
            <a:ext cx="2133600" cy="365125"/>
          </a:xfrm>
          <a:prstGeom prst="rect">
            <a:avLst/>
          </a:prstGeom>
        </p:spPr>
        <p:txBody>
          <a:bodyPr vert="horz" wrap="square" lIns="91205" tIns="45604" rIns="91205" bIns="45604" numCol="1" anchor="ctr" anchorCtr="0" compatLnSpc="1">
            <a:prstTxWarp prst="textNoShape">
              <a:avLst/>
            </a:prstTxWarp>
          </a:bodyPr>
          <a:lstStyle>
            <a:lvl1pPr eaLnBrk="1" hangingPunct="1">
              <a:defRPr sz="1200" b="0">
                <a:solidFill>
                  <a:prstClr val="black"/>
                </a:solidFill>
                <a:latin typeface="Century" pitchFamily="18" charset="0"/>
              </a:defRPr>
            </a:lvl1pPr>
          </a:lstStyle>
          <a:p>
            <a:pPr>
              <a:defRPr/>
            </a:pPr>
            <a:fld id="{B4A59504-F6F4-4088-83F4-5C47A8AADD80}" type="datetime1">
              <a:rPr lang="en-US" smtClean="0"/>
              <a:t>1/6/2022</a:t>
            </a:fld>
            <a:endParaRPr lang="en-US"/>
          </a:p>
        </p:txBody>
      </p:sp>
      <p:sp>
        <p:nvSpPr>
          <p:cNvPr id="5" name="Footer Placeholder 4"/>
          <p:cNvSpPr>
            <a:spLocks noGrp="1"/>
          </p:cNvSpPr>
          <p:nvPr>
            <p:ph type="ftr" sz="quarter" idx="3"/>
          </p:nvPr>
        </p:nvSpPr>
        <p:spPr>
          <a:xfrm>
            <a:off x="3124200" y="5105433"/>
            <a:ext cx="2895600" cy="365125"/>
          </a:xfrm>
          <a:prstGeom prst="rect">
            <a:avLst/>
          </a:prstGeom>
        </p:spPr>
        <p:txBody>
          <a:bodyPr vert="horz" wrap="square" lIns="91205" tIns="45604" rIns="91205" bIns="45604" numCol="1" anchor="ctr" anchorCtr="0" compatLnSpc="1">
            <a:prstTxWarp prst="textNoShape">
              <a:avLst/>
            </a:prstTxWarp>
          </a:bodyPr>
          <a:lstStyle>
            <a:lvl1pPr algn="ctr" eaLnBrk="1" hangingPunct="1">
              <a:defRPr sz="1200" b="0">
                <a:solidFill>
                  <a:prstClr val="black"/>
                </a:solidFill>
                <a:latin typeface="Century" pitchFamily="18" charset="0"/>
              </a:defRPr>
            </a:lvl1pPr>
          </a:lstStyle>
          <a:p>
            <a:pPr>
              <a:defRPr/>
            </a:pPr>
            <a:endParaRPr lang="en-US"/>
          </a:p>
        </p:txBody>
      </p:sp>
      <p:sp>
        <p:nvSpPr>
          <p:cNvPr id="6" name="Slide Number Placeholder 5"/>
          <p:cNvSpPr>
            <a:spLocks noGrp="1"/>
          </p:cNvSpPr>
          <p:nvPr>
            <p:ph type="sldNum" sz="quarter" idx="4"/>
          </p:nvPr>
        </p:nvSpPr>
        <p:spPr>
          <a:xfrm>
            <a:off x="6553200" y="5105433"/>
            <a:ext cx="2133600" cy="365125"/>
          </a:xfrm>
          <a:prstGeom prst="rect">
            <a:avLst/>
          </a:prstGeom>
        </p:spPr>
        <p:txBody>
          <a:bodyPr vert="horz" wrap="square" lIns="91205" tIns="45604" rIns="91205" bIns="45604" numCol="1" anchor="ctr" anchorCtr="0" compatLnSpc="1">
            <a:prstTxWarp prst="textNoShape">
              <a:avLst/>
            </a:prstTxWarp>
          </a:bodyPr>
          <a:lstStyle>
            <a:lvl1pPr algn="r" eaLnBrk="1" hangingPunct="1">
              <a:defRPr sz="1200" b="0">
                <a:solidFill>
                  <a:prstClr val="black"/>
                </a:solidFill>
                <a:latin typeface="Century" pitchFamily="18" charset="0"/>
              </a:defRPr>
            </a:lvl1pPr>
          </a:lstStyle>
          <a:p>
            <a:pPr>
              <a:defRPr/>
            </a:pPr>
            <a:fld id="{24BC2EDA-0FE4-49AB-BE69-E4BEAD0F6A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2" r:id="rId1"/>
  </p:sldLayoutIdLst>
  <p:transition spd="med" advClick="0" advTm="35000">
    <p:random/>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marL="456029" algn="ctr" rtl="0" fontAlgn="base">
        <a:spcBef>
          <a:spcPct val="0"/>
        </a:spcBef>
        <a:spcAft>
          <a:spcPct val="0"/>
        </a:spcAft>
        <a:defRPr sz="4400">
          <a:solidFill>
            <a:schemeClr val="tx1"/>
          </a:solidFill>
          <a:latin typeface="Constantia" pitchFamily="18" charset="0"/>
        </a:defRPr>
      </a:lvl6pPr>
      <a:lvl7pPr marL="912051" algn="ctr" rtl="0" fontAlgn="base">
        <a:spcBef>
          <a:spcPct val="0"/>
        </a:spcBef>
        <a:spcAft>
          <a:spcPct val="0"/>
        </a:spcAft>
        <a:defRPr sz="4400">
          <a:solidFill>
            <a:schemeClr val="tx1"/>
          </a:solidFill>
          <a:latin typeface="Constantia" pitchFamily="18" charset="0"/>
        </a:defRPr>
      </a:lvl7pPr>
      <a:lvl8pPr marL="1368077" algn="ctr" rtl="0" fontAlgn="base">
        <a:spcBef>
          <a:spcPct val="0"/>
        </a:spcBef>
        <a:spcAft>
          <a:spcPct val="0"/>
        </a:spcAft>
        <a:defRPr sz="4400">
          <a:solidFill>
            <a:schemeClr val="tx1"/>
          </a:solidFill>
          <a:latin typeface="Constantia" pitchFamily="18" charset="0"/>
        </a:defRPr>
      </a:lvl8pPr>
      <a:lvl9pPr marL="1824101" algn="ctr" rtl="0" fontAlgn="base">
        <a:spcBef>
          <a:spcPct val="0"/>
        </a:spcBef>
        <a:spcAft>
          <a:spcPct val="0"/>
        </a:spcAft>
        <a:defRPr sz="4400">
          <a:solidFill>
            <a:schemeClr val="tx1"/>
          </a:solidFill>
          <a:latin typeface="Constantia" pitchFamily="18" charset="0"/>
        </a:defRPr>
      </a:lvl9pPr>
    </p:titleStyle>
    <p:bodyStyle>
      <a:lvl1pPr marL="342019" indent="-34201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166"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0191"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6213" indent="-228019" algn="l" defTabSz="9120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051" rtl="0" eaLnBrk="1" latinLnBrk="0" hangingPunct="1">
        <a:defRPr sz="1800" kern="1200">
          <a:solidFill>
            <a:schemeClr val="tx1"/>
          </a:solidFill>
          <a:latin typeface="+mn-lt"/>
          <a:ea typeface="+mn-ea"/>
          <a:cs typeface="+mn-cs"/>
        </a:defRPr>
      </a:lvl1pPr>
      <a:lvl2pPr marL="456029" algn="l" defTabSz="912051" rtl="0" eaLnBrk="1" latinLnBrk="0" hangingPunct="1">
        <a:defRPr sz="1800" kern="1200">
          <a:solidFill>
            <a:schemeClr val="tx1"/>
          </a:solidFill>
          <a:latin typeface="+mn-lt"/>
          <a:ea typeface="+mn-ea"/>
          <a:cs typeface="+mn-cs"/>
        </a:defRPr>
      </a:lvl2pPr>
      <a:lvl3pPr marL="912051" algn="l" defTabSz="912051" rtl="0" eaLnBrk="1" latinLnBrk="0" hangingPunct="1">
        <a:defRPr sz="1800" kern="1200">
          <a:solidFill>
            <a:schemeClr val="tx1"/>
          </a:solidFill>
          <a:latin typeface="+mn-lt"/>
          <a:ea typeface="+mn-ea"/>
          <a:cs typeface="+mn-cs"/>
        </a:defRPr>
      </a:lvl3pPr>
      <a:lvl4pPr marL="1368077" algn="l" defTabSz="912051" rtl="0" eaLnBrk="1" latinLnBrk="0" hangingPunct="1">
        <a:defRPr sz="1800" kern="1200">
          <a:solidFill>
            <a:schemeClr val="tx1"/>
          </a:solidFill>
          <a:latin typeface="+mn-lt"/>
          <a:ea typeface="+mn-ea"/>
          <a:cs typeface="+mn-cs"/>
        </a:defRPr>
      </a:lvl4pPr>
      <a:lvl5pPr marL="1824101" algn="l" defTabSz="912051" rtl="0" eaLnBrk="1" latinLnBrk="0" hangingPunct="1">
        <a:defRPr sz="1800" kern="1200">
          <a:solidFill>
            <a:schemeClr val="tx1"/>
          </a:solidFill>
          <a:latin typeface="+mn-lt"/>
          <a:ea typeface="+mn-ea"/>
          <a:cs typeface="+mn-cs"/>
        </a:defRPr>
      </a:lvl5pPr>
      <a:lvl6pPr marL="2280126" algn="l" defTabSz="912051" rtl="0" eaLnBrk="1" latinLnBrk="0" hangingPunct="1">
        <a:defRPr sz="1800" kern="1200">
          <a:solidFill>
            <a:schemeClr val="tx1"/>
          </a:solidFill>
          <a:latin typeface="+mn-lt"/>
          <a:ea typeface="+mn-ea"/>
          <a:cs typeface="+mn-cs"/>
        </a:defRPr>
      </a:lvl6pPr>
      <a:lvl7pPr marL="2736151" algn="l" defTabSz="912051" rtl="0" eaLnBrk="1" latinLnBrk="0" hangingPunct="1">
        <a:defRPr sz="1800" kern="1200">
          <a:solidFill>
            <a:schemeClr val="tx1"/>
          </a:solidFill>
          <a:latin typeface="+mn-lt"/>
          <a:ea typeface="+mn-ea"/>
          <a:cs typeface="+mn-cs"/>
        </a:defRPr>
      </a:lvl7pPr>
      <a:lvl8pPr marL="3192178" algn="l" defTabSz="912051" rtl="0" eaLnBrk="1" latinLnBrk="0" hangingPunct="1">
        <a:defRPr sz="1800" kern="1200">
          <a:solidFill>
            <a:schemeClr val="tx1"/>
          </a:solidFill>
          <a:latin typeface="+mn-lt"/>
          <a:ea typeface="+mn-ea"/>
          <a:cs typeface="+mn-cs"/>
        </a:defRPr>
      </a:lvl8pPr>
      <a:lvl9pPr marL="3648201" algn="l" defTabSz="9120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6BBA32D0-61F6-4944-9AF8-043861638A8A}"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72A716CA-6C56-4B11-8899-2C4A23E24D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5" r:id="rId1"/>
    <p:sldLayoutId id="2147497407" r:id="rId2"/>
    <p:sldLayoutId id="2147497408" r:id="rId3"/>
    <p:sldLayoutId id="2147497409" r:id="rId4"/>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CB9F4483-173B-44FE-BBB5-4743A7C87906}"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D6F98705-D5F0-4230-B5EE-E4CC376F22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6" r:id="rId1"/>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C7DC06D4-E7CC-44A5-BE8D-375FD0687DF3}"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85074B65-B74C-4F40-B35F-2D886C6FBE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7" r:id="rId1"/>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F919A71F-5135-45DA-98CC-78F8135EB771}"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1A03DB4D-6574-4D65-9E3F-FB4587AE2A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8" r:id="rId1"/>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3EF5432B-95EE-495F-84DE-3C04425182A4}"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03B0A3AC-D3D4-4718-8384-D2A2E9ECC8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9" r:id="rId1"/>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160022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205" tIns="45604" rIns="91205" bIns="45604" rtlCol="0" anchor="ctr"/>
          <a:lstStyle>
            <a:lvl1pPr algn="l" defTabSz="456029" eaLnBrk="1" fontAlgn="auto" hangingPunct="1">
              <a:spcBef>
                <a:spcPts val="0"/>
              </a:spcBef>
              <a:spcAft>
                <a:spcPts val="0"/>
              </a:spcAft>
              <a:defRPr sz="1200" b="0">
                <a:solidFill>
                  <a:prstClr val="black">
                    <a:tint val="75000"/>
                  </a:prstClr>
                </a:solidFill>
                <a:latin typeface="Calibri"/>
              </a:defRPr>
            </a:lvl1pPr>
          </a:lstStyle>
          <a:p>
            <a:pPr>
              <a:defRPr/>
            </a:pPr>
            <a:fld id="{0E1A5533-A700-4E7E-AA6A-4EDE237AF6F0}" type="datetime1">
              <a:rPr lang="en-US" smtClean="0"/>
              <a:t>1/6/2022</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205" tIns="45604" rIns="91205" bIns="45604" rtlCol="0" anchor="ctr"/>
          <a:lstStyle>
            <a:lvl1pPr algn="ctr" defTabSz="456029"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205" tIns="45604" rIns="91205" bIns="45604" rtlCol="0" anchor="ctr"/>
          <a:lstStyle>
            <a:lvl1pPr algn="r" defTabSz="456029" eaLnBrk="1" fontAlgn="auto" hangingPunct="1">
              <a:spcBef>
                <a:spcPts val="0"/>
              </a:spcBef>
              <a:spcAft>
                <a:spcPts val="0"/>
              </a:spcAft>
              <a:defRPr sz="1200" b="0">
                <a:solidFill>
                  <a:prstClr val="black">
                    <a:tint val="75000"/>
                  </a:prstClr>
                </a:solidFill>
                <a:latin typeface="Calibri"/>
              </a:defRPr>
            </a:lvl1pPr>
          </a:lstStyle>
          <a:p>
            <a:pPr>
              <a:defRPr/>
            </a:pPr>
            <a:fld id="{6E31B613-E81F-4B5C-AA98-76736E0A96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80" r:id="rId1"/>
  </p:sldLayoutIdLst>
  <p:transition spd="med" advClick="0" advTm="35000">
    <p:random/>
  </p:transition>
  <p:hf hdr="0" dt="0"/>
  <p:txStyles>
    <p:titleStyle>
      <a:lvl1pPr algn="ctr" defTabSz="456029" rtl="0" eaLnBrk="0" fontAlgn="base" hangingPunct="0">
        <a:spcBef>
          <a:spcPct val="0"/>
        </a:spcBef>
        <a:spcAft>
          <a:spcPct val="0"/>
        </a:spcAft>
        <a:defRPr sz="4400" kern="1200">
          <a:solidFill>
            <a:schemeClr val="tx1"/>
          </a:solidFill>
          <a:latin typeface="+mj-lt"/>
          <a:ea typeface="+mj-ea"/>
          <a:cs typeface="+mj-cs"/>
        </a:defRPr>
      </a:lvl1pPr>
      <a:lvl2pPr algn="ctr" defTabSz="456029" rtl="0" eaLnBrk="0" fontAlgn="base" hangingPunct="0">
        <a:spcBef>
          <a:spcPct val="0"/>
        </a:spcBef>
        <a:spcAft>
          <a:spcPct val="0"/>
        </a:spcAft>
        <a:defRPr sz="4400">
          <a:solidFill>
            <a:schemeClr val="tx1"/>
          </a:solidFill>
          <a:latin typeface="Calibri" pitchFamily="34" charset="0"/>
        </a:defRPr>
      </a:lvl2pPr>
      <a:lvl3pPr algn="ctr" defTabSz="456029" rtl="0" eaLnBrk="0" fontAlgn="base" hangingPunct="0">
        <a:spcBef>
          <a:spcPct val="0"/>
        </a:spcBef>
        <a:spcAft>
          <a:spcPct val="0"/>
        </a:spcAft>
        <a:defRPr sz="4400">
          <a:solidFill>
            <a:schemeClr val="tx1"/>
          </a:solidFill>
          <a:latin typeface="Calibri" pitchFamily="34" charset="0"/>
        </a:defRPr>
      </a:lvl3pPr>
      <a:lvl4pPr algn="ctr" defTabSz="456029" rtl="0" eaLnBrk="0" fontAlgn="base" hangingPunct="0">
        <a:spcBef>
          <a:spcPct val="0"/>
        </a:spcBef>
        <a:spcAft>
          <a:spcPct val="0"/>
        </a:spcAft>
        <a:defRPr sz="4400">
          <a:solidFill>
            <a:schemeClr val="tx1"/>
          </a:solidFill>
          <a:latin typeface="Calibri" pitchFamily="34" charset="0"/>
        </a:defRPr>
      </a:lvl4pPr>
      <a:lvl5pPr algn="ctr" defTabSz="456029" rtl="0" eaLnBrk="0" fontAlgn="base" hangingPunct="0">
        <a:spcBef>
          <a:spcPct val="0"/>
        </a:spcBef>
        <a:spcAft>
          <a:spcPct val="0"/>
        </a:spcAft>
        <a:defRPr sz="4400">
          <a:solidFill>
            <a:schemeClr val="tx1"/>
          </a:solidFill>
          <a:latin typeface="Calibri" pitchFamily="34" charset="0"/>
        </a:defRPr>
      </a:lvl5pPr>
      <a:lvl6pPr marL="456029" algn="ctr" defTabSz="456029" rtl="0" fontAlgn="base">
        <a:spcBef>
          <a:spcPct val="0"/>
        </a:spcBef>
        <a:spcAft>
          <a:spcPct val="0"/>
        </a:spcAft>
        <a:defRPr sz="4400">
          <a:solidFill>
            <a:schemeClr val="tx1"/>
          </a:solidFill>
          <a:latin typeface="Calibri" pitchFamily="34" charset="0"/>
        </a:defRPr>
      </a:lvl6pPr>
      <a:lvl7pPr marL="912051" algn="ctr" defTabSz="456029" rtl="0" fontAlgn="base">
        <a:spcBef>
          <a:spcPct val="0"/>
        </a:spcBef>
        <a:spcAft>
          <a:spcPct val="0"/>
        </a:spcAft>
        <a:defRPr sz="4400">
          <a:solidFill>
            <a:schemeClr val="tx1"/>
          </a:solidFill>
          <a:latin typeface="Calibri" pitchFamily="34" charset="0"/>
        </a:defRPr>
      </a:lvl7pPr>
      <a:lvl8pPr marL="1368077" algn="ctr" defTabSz="456029" rtl="0" fontAlgn="base">
        <a:spcBef>
          <a:spcPct val="0"/>
        </a:spcBef>
        <a:spcAft>
          <a:spcPct val="0"/>
        </a:spcAft>
        <a:defRPr sz="4400">
          <a:solidFill>
            <a:schemeClr val="tx1"/>
          </a:solidFill>
          <a:latin typeface="Calibri" pitchFamily="34" charset="0"/>
        </a:defRPr>
      </a:lvl8pPr>
      <a:lvl9pPr marL="1824101" algn="ctr" defTabSz="456029" rtl="0" fontAlgn="base">
        <a:spcBef>
          <a:spcPct val="0"/>
        </a:spcBef>
        <a:spcAft>
          <a:spcPct val="0"/>
        </a:spcAft>
        <a:defRPr sz="4400">
          <a:solidFill>
            <a:schemeClr val="tx1"/>
          </a:solidFill>
          <a:latin typeface="Calibri" pitchFamily="34" charset="0"/>
        </a:defRPr>
      </a:lvl9pPr>
    </p:titleStyle>
    <p:bodyStyle>
      <a:lvl1pPr marL="342019" indent="-342019" algn="l" defTabSz="45602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038" indent="-285013" algn="l" defTabSz="456029"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0063" indent="-228019" algn="l" defTabSz="456029"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6090"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2113" indent="-228019" algn="l" defTabSz="456029"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8141" indent="-228019" algn="l" defTabSz="456029" rtl="0" eaLnBrk="1" latinLnBrk="0" hangingPunct="1">
        <a:spcBef>
          <a:spcPct val="20000"/>
        </a:spcBef>
        <a:buFont typeface="Arial"/>
        <a:buChar char="•"/>
        <a:defRPr sz="2000" kern="1200">
          <a:solidFill>
            <a:schemeClr val="tx1"/>
          </a:solidFill>
          <a:latin typeface="+mn-lt"/>
          <a:ea typeface="+mn-ea"/>
          <a:cs typeface="+mn-cs"/>
        </a:defRPr>
      </a:lvl6pPr>
      <a:lvl7pPr marL="2964166" indent="-228019" algn="l" defTabSz="456029" rtl="0" eaLnBrk="1" latinLnBrk="0" hangingPunct="1">
        <a:spcBef>
          <a:spcPct val="20000"/>
        </a:spcBef>
        <a:buFont typeface="Arial"/>
        <a:buChar char="•"/>
        <a:defRPr sz="2000" kern="1200">
          <a:solidFill>
            <a:schemeClr val="tx1"/>
          </a:solidFill>
          <a:latin typeface="+mn-lt"/>
          <a:ea typeface="+mn-ea"/>
          <a:cs typeface="+mn-cs"/>
        </a:defRPr>
      </a:lvl7pPr>
      <a:lvl8pPr marL="3420191" indent="-228019" algn="l" defTabSz="456029" rtl="0" eaLnBrk="1" latinLnBrk="0" hangingPunct="1">
        <a:spcBef>
          <a:spcPct val="20000"/>
        </a:spcBef>
        <a:buFont typeface="Arial"/>
        <a:buChar char="•"/>
        <a:defRPr sz="2000" kern="1200">
          <a:solidFill>
            <a:schemeClr val="tx1"/>
          </a:solidFill>
          <a:latin typeface="+mn-lt"/>
          <a:ea typeface="+mn-ea"/>
          <a:cs typeface="+mn-cs"/>
        </a:defRPr>
      </a:lvl8pPr>
      <a:lvl9pPr marL="3876213" indent="-228019" algn="l" defTabSz="456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29" rtl="0" eaLnBrk="1" latinLnBrk="0" hangingPunct="1">
        <a:defRPr sz="1800" kern="1200">
          <a:solidFill>
            <a:schemeClr val="tx1"/>
          </a:solidFill>
          <a:latin typeface="+mn-lt"/>
          <a:ea typeface="+mn-ea"/>
          <a:cs typeface="+mn-cs"/>
        </a:defRPr>
      </a:lvl1pPr>
      <a:lvl2pPr marL="456029" algn="l" defTabSz="456029" rtl="0" eaLnBrk="1" latinLnBrk="0" hangingPunct="1">
        <a:defRPr sz="1800" kern="1200">
          <a:solidFill>
            <a:schemeClr val="tx1"/>
          </a:solidFill>
          <a:latin typeface="+mn-lt"/>
          <a:ea typeface="+mn-ea"/>
          <a:cs typeface="+mn-cs"/>
        </a:defRPr>
      </a:lvl2pPr>
      <a:lvl3pPr marL="912051" algn="l" defTabSz="456029" rtl="0" eaLnBrk="1" latinLnBrk="0" hangingPunct="1">
        <a:defRPr sz="1800" kern="1200">
          <a:solidFill>
            <a:schemeClr val="tx1"/>
          </a:solidFill>
          <a:latin typeface="+mn-lt"/>
          <a:ea typeface="+mn-ea"/>
          <a:cs typeface="+mn-cs"/>
        </a:defRPr>
      </a:lvl3pPr>
      <a:lvl4pPr marL="1368077" algn="l" defTabSz="456029" rtl="0" eaLnBrk="1" latinLnBrk="0" hangingPunct="1">
        <a:defRPr sz="1800" kern="1200">
          <a:solidFill>
            <a:schemeClr val="tx1"/>
          </a:solidFill>
          <a:latin typeface="+mn-lt"/>
          <a:ea typeface="+mn-ea"/>
          <a:cs typeface="+mn-cs"/>
        </a:defRPr>
      </a:lvl4pPr>
      <a:lvl5pPr marL="1824101" algn="l" defTabSz="456029" rtl="0" eaLnBrk="1" latinLnBrk="0" hangingPunct="1">
        <a:defRPr sz="1800" kern="1200">
          <a:solidFill>
            <a:schemeClr val="tx1"/>
          </a:solidFill>
          <a:latin typeface="+mn-lt"/>
          <a:ea typeface="+mn-ea"/>
          <a:cs typeface="+mn-cs"/>
        </a:defRPr>
      </a:lvl5pPr>
      <a:lvl6pPr marL="2280126" algn="l" defTabSz="456029" rtl="0" eaLnBrk="1" latinLnBrk="0" hangingPunct="1">
        <a:defRPr sz="1800" kern="1200">
          <a:solidFill>
            <a:schemeClr val="tx1"/>
          </a:solidFill>
          <a:latin typeface="+mn-lt"/>
          <a:ea typeface="+mn-ea"/>
          <a:cs typeface="+mn-cs"/>
        </a:defRPr>
      </a:lvl6pPr>
      <a:lvl7pPr marL="2736151" algn="l" defTabSz="456029" rtl="0" eaLnBrk="1" latinLnBrk="0" hangingPunct="1">
        <a:defRPr sz="1800" kern="1200">
          <a:solidFill>
            <a:schemeClr val="tx1"/>
          </a:solidFill>
          <a:latin typeface="+mn-lt"/>
          <a:ea typeface="+mn-ea"/>
          <a:cs typeface="+mn-cs"/>
        </a:defRPr>
      </a:lvl7pPr>
      <a:lvl8pPr marL="3192178" algn="l" defTabSz="456029" rtl="0" eaLnBrk="1" latinLnBrk="0" hangingPunct="1">
        <a:defRPr sz="1800" kern="1200">
          <a:solidFill>
            <a:schemeClr val="tx1"/>
          </a:solidFill>
          <a:latin typeface="+mn-lt"/>
          <a:ea typeface="+mn-ea"/>
          <a:cs typeface="+mn-cs"/>
        </a:defRPr>
      </a:lvl8pPr>
      <a:lvl9pPr marL="3648201" algn="l" defTabSz="45602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0.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3.jpeg"/><Relationship Id="rId5" Type="http://schemas.openxmlformats.org/officeDocument/2006/relationships/hyperlink" Target="http://www.nwdbworks.org/wp-content/uploads/2012/03/Sustainability-Initiative-Advisory-Committee-Resource-Group.pdf" TargetMode="Externa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hyperlink" Target="http://www.nwdbworks.org/" TargetMode="Externa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7.png"/><Relationship Id="rId5" Type="http://schemas.openxmlformats.org/officeDocument/2006/relationships/oleObject" Target="../embeddings/oleObject3.bin"/><Relationship Id="rId4" Type="http://schemas.openxmlformats.org/officeDocument/2006/relationships/image" Target="../media/image36.wmf"/></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images.google.com/imgres?imgurl=http://www.wpsardc.org/special_needs.gif&amp;imgrefurl=http://www.wpsardc.org/PLS.htm&amp;usg=__moTxVjdgniiujmNQj0jQc8i-BEQ=&amp;h=266&amp;w=277&amp;sz=5&amp;hl=en&amp;start=17&amp;tbnid=2hSt00y3aqtQ2M:&amp;tbnh=109&amp;tbnw=114&amp;prev=/images?q=special+needs&amp;gbv=2&amp;hl=en" TargetMode="External"/><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41.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hyperlink" Target="http://www.fda.gov/" TargetMode="External"/><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52.gif"/></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52.gif"/></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52.gif"/></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5.xml"/><Relationship Id="rId1" Type="http://schemas.openxmlformats.org/officeDocument/2006/relationships/vmlDrawing" Target="../drawings/vmlDrawing4.vml"/><Relationship Id="rId5" Type="http://schemas.openxmlformats.org/officeDocument/2006/relationships/image" Target="../media/image58.png"/><Relationship Id="rId4" Type="http://schemas.openxmlformats.org/officeDocument/2006/relationships/oleObject" Target="../embeddings/oleObject4.bin"/></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Slides Are HIDDEN</a:t>
            </a:r>
          </a:p>
        </p:txBody>
      </p:sp>
      <p:sp>
        <p:nvSpPr>
          <p:cNvPr id="3" name="Content Placeholder 2"/>
          <p:cNvSpPr>
            <a:spLocks noGrp="1"/>
          </p:cNvSpPr>
          <p:nvPr>
            <p:ph idx="1"/>
          </p:nvPr>
        </p:nvSpPr>
        <p:spPr/>
        <p:txBody>
          <a:bodyPr/>
          <a:lstStyle/>
          <a:p>
            <a:r>
              <a:rPr lang="en-US" dirty="0"/>
              <a:t>Please Note:  Some slides in this file are hidden from view on the Cable Access Chanel, and due to their frequent use are left in the file and updated periodically so that when they are needed they are un-hidden for a time.  Hidden slides will have a slash through their slide number and can still be viewed by downloading the file and opening it in PowerPoint.</a:t>
            </a:r>
          </a:p>
        </p:txBody>
      </p:sp>
    </p:spTree>
    <p:extLst>
      <p:ext uri="{BB962C8B-B14F-4D97-AF65-F5344CB8AC3E}">
        <p14:creationId xmlns:p14="http://schemas.microsoft.com/office/powerpoint/2010/main" val="1780417232"/>
      </p:ext>
    </p:extLst>
  </p:cSld>
  <p:clrMapOvr>
    <a:masterClrMapping/>
  </p:clrMapOvr>
  <mc:AlternateContent xmlns:mc="http://schemas.openxmlformats.org/markup-compatibility/2006" xmlns:p14="http://schemas.microsoft.com/office/powerpoint/2010/main">
    <mc:Choice Requires="p14">
      <p:transition p14:dur="100" advClick="0" advTm="35000">
        <p:cut/>
      </p:transition>
    </mc:Choice>
    <mc:Fallback xmlns="">
      <p:transition advClick="0" advTm="3500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770" name="Picture 2" descr="\\fileserver2019\usrfldr\abarnett\Desktop\Food Bank of the Albemar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906849"/>
      </p:ext>
    </p:extLst>
  </p:cSld>
  <p:clrMapOvr>
    <a:masterClrMapping/>
  </p:clrMapOvr>
  <p:transition spd="slow" advClick="0" advTm="45000">
    <p:pull/>
  </p:transition>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text&#10;&#10;Description automatically generated">
            <a:extLst>
              <a:ext uri="{FF2B5EF4-FFF2-40B4-BE49-F238E27FC236}">
                <a16:creationId xmlns:a16="http://schemas.microsoft.com/office/drawing/2014/main" id="{84CCF338-C9EA-4B2B-8E6B-B5A5104E96E6}"/>
              </a:ext>
            </a:extLst>
          </p:cNvPr>
          <p:cNvPicPr>
            <a:picLocks noChangeAspect="1"/>
          </p:cNvPicPr>
          <p:nvPr/>
        </p:nvPicPr>
        <p:blipFill rotWithShape="1">
          <a:blip r:embed="rId2"/>
          <a:srcRect l="2150" t="8540" r="7955" b="10674"/>
          <a:stretch/>
        </p:blipFill>
        <p:spPr>
          <a:xfrm>
            <a:off x="0" y="1576251"/>
            <a:ext cx="2520438" cy="3248298"/>
          </a:xfrm>
          <a:prstGeom prst="rect">
            <a:avLst/>
          </a:prstGeom>
        </p:spPr>
      </p:pic>
      <p:sp>
        <p:nvSpPr>
          <p:cNvPr id="8" name="Rectangle 7">
            <a:extLst>
              <a:ext uri="{FF2B5EF4-FFF2-40B4-BE49-F238E27FC236}">
                <a16:creationId xmlns:a16="http://schemas.microsoft.com/office/drawing/2014/main" id="{7F697C54-2E59-493D-B8E1-7614BB911617}"/>
              </a:ext>
            </a:extLst>
          </p:cNvPr>
          <p:cNvSpPr/>
          <p:nvPr/>
        </p:nvSpPr>
        <p:spPr>
          <a:xfrm>
            <a:off x="2520438" y="0"/>
            <a:ext cx="6623562" cy="68579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F64E6D-A4A6-4193-A1BD-901570C9B3FD}"/>
              </a:ext>
            </a:extLst>
          </p:cNvPr>
          <p:cNvSpPr/>
          <p:nvPr/>
        </p:nvSpPr>
        <p:spPr>
          <a:xfrm>
            <a:off x="3014506" y="716872"/>
            <a:ext cx="5627369" cy="54242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90C31DFA-1406-4F8F-B46E-8E3640B4C51C}"/>
              </a:ext>
            </a:extLst>
          </p:cNvPr>
          <p:cNvSpPr>
            <a:spLocks noGrp="1"/>
          </p:cNvSpPr>
          <p:nvPr>
            <p:ph type="ctrTitle"/>
          </p:nvPr>
        </p:nvSpPr>
        <p:spPr>
          <a:xfrm>
            <a:off x="3014506" y="770140"/>
            <a:ext cx="5627370" cy="1127456"/>
          </a:xfrm>
        </p:spPr>
        <p:txBody>
          <a:bodyPr>
            <a:noAutofit/>
          </a:bodyPr>
          <a:lstStyle/>
          <a:p>
            <a:r>
              <a:rPr lang="en-US" b="1" dirty="0">
                <a:latin typeface="Arial Hebrew Scholar" pitchFamily="2" charset="-79"/>
                <a:cs typeface="Arial Hebrew Scholar" pitchFamily="2" charset="-79"/>
              </a:rPr>
              <a:t>CAMDEN FOOD PANTRY</a:t>
            </a:r>
          </a:p>
        </p:txBody>
      </p:sp>
      <p:sp>
        <p:nvSpPr>
          <p:cNvPr id="24" name="TextBox 23">
            <a:extLst>
              <a:ext uri="{FF2B5EF4-FFF2-40B4-BE49-F238E27FC236}">
                <a16:creationId xmlns:a16="http://schemas.microsoft.com/office/drawing/2014/main" id="{DC05A67E-D786-4E7F-8E54-C73DB24B9FA1}"/>
              </a:ext>
            </a:extLst>
          </p:cNvPr>
          <p:cNvSpPr txBox="1"/>
          <p:nvPr/>
        </p:nvSpPr>
        <p:spPr>
          <a:xfrm>
            <a:off x="2830014" y="1907738"/>
            <a:ext cx="5996354" cy="2585323"/>
          </a:xfrm>
          <a:prstGeom prst="rect">
            <a:avLst/>
          </a:prstGeom>
          <a:noFill/>
        </p:spPr>
        <p:txBody>
          <a:bodyPr wrap="square" rtlCol="0">
            <a:spAutoFit/>
          </a:bodyPr>
          <a:lstStyle/>
          <a:p>
            <a:pPr algn="ctr"/>
            <a:r>
              <a:rPr lang="en-US" sz="2400" b="1" dirty="0"/>
              <a:t>Located at </a:t>
            </a:r>
          </a:p>
          <a:p>
            <a:pPr algn="ctr"/>
            <a:r>
              <a:rPr lang="en-US" sz="2400" b="1" dirty="0"/>
              <a:t>Camden United Methodist Church</a:t>
            </a:r>
          </a:p>
          <a:p>
            <a:pPr algn="ctr"/>
            <a:r>
              <a:rPr lang="en-US" sz="2400" b="1" dirty="0"/>
              <a:t>197 NC hwy 343 South Camden, NC </a:t>
            </a:r>
          </a:p>
          <a:p>
            <a:pPr algn="ctr"/>
            <a:r>
              <a:rPr lang="en-US" sz="2400" b="1" dirty="0"/>
              <a:t>DRIVE THRU SERVICE ONLY</a:t>
            </a:r>
          </a:p>
          <a:p>
            <a:pPr algn="ctr"/>
            <a:r>
              <a:rPr lang="en-US" sz="2400" b="1" dirty="0"/>
              <a:t>9:30am to11:00am</a:t>
            </a:r>
          </a:p>
          <a:p>
            <a:pPr algn="ctr"/>
            <a:r>
              <a:rPr lang="en-US" sz="2400" b="1" dirty="0"/>
              <a:t>252-335-7565</a:t>
            </a:r>
          </a:p>
          <a:p>
            <a:pPr algn="ctr"/>
            <a:endParaRPr lang="en-US" b="1" dirty="0"/>
          </a:p>
        </p:txBody>
      </p:sp>
      <p:sp>
        <p:nvSpPr>
          <p:cNvPr id="25" name="TextBox 24">
            <a:extLst>
              <a:ext uri="{FF2B5EF4-FFF2-40B4-BE49-F238E27FC236}">
                <a16:creationId xmlns:a16="http://schemas.microsoft.com/office/drawing/2014/main" id="{8FD87A56-675B-4745-A207-25DF8CA2EB96}"/>
              </a:ext>
            </a:extLst>
          </p:cNvPr>
          <p:cNvSpPr txBox="1"/>
          <p:nvPr/>
        </p:nvSpPr>
        <p:spPr>
          <a:xfrm>
            <a:off x="3116062" y="4147441"/>
            <a:ext cx="5370989" cy="1938992"/>
          </a:xfrm>
          <a:prstGeom prst="rect">
            <a:avLst/>
          </a:prstGeom>
          <a:noFill/>
        </p:spPr>
        <p:txBody>
          <a:bodyPr wrap="square" rtlCol="0">
            <a:spAutoFit/>
          </a:bodyPr>
          <a:lstStyle/>
          <a:p>
            <a:pPr algn="ctr"/>
            <a:endParaRPr lang="en-US" sz="2400" dirty="0"/>
          </a:p>
          <a:p>
            <a:pPr algn="ctr"/>
            <a:r>
              <a:rPr lang="en-US" sz="2400" dirty="0"/>
              <a:t>Sept 7 &amp; 21</a:t>
            </a:r>
          </a:p>
          <a:p>
            <a:pPr algn="ctr"/>
            <a:r>
              <a:rPr lang="en-US" sz="2400" dirty="0"/>
              <a:t>Oct 5 &amp; 19</a:t>
            </a:r>
          </a:p>
          <a:p>
            <a:pPr algn="ctr"/>
            <a:r>
              <a:rPr lang="en-US" sz="2400" dirty="0"/>
              <a:t>Nov 2 &amp; 16</a:t>
            </a:r>
          </a:p>
          <a:p>
            <a:pPr algn="ctr"/>
            <a:r>
              <a:rPr lang="en-US" sz="2400" dirty="0"/>
              <a:t>Dec 7 &amp; 14 </a:t>
            </a:r>
          </a:p>
        </p:txBody>
      </p:sp>
    </p:spTree>
    <p:extLst>
      <p:ext uri="{BB962C8B-B14F-4D97-AF65-F5344CB8AC3E}">
        <p14:creationId xmlns:p14="http://schemas.microsoft.com/office/powerpoint/2010/main" val="182360463"/>
      </p:ext>
    </p:extLst>
  </p:cSld>
  <p:clrMapOvr>
    <a:masterClrMapping/>
  </p:clrMapOvr>
  <mc:AlternateContent xmlns:mc="http://schemas.openxmlformats.org/markup-compatibility/2006">
    <mc:Choice xmlns:p14="http://schemas.microsoft.com/office/powerpoint/2010/main" Requires="p14">
      <p:transition spd="slow" p14:dur="2000" advClick="0" advTm="35000">
        <p:wheel spokes="1"/>
      </p:transition>
    </mc:Choice>
    <mc:Fallback>
      <p:transition spd="slow" advClick="0" advTm="35000">
        <p:wheel spokes="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0850" y="273050"/>
            <a:ext cx="5111750" cy="5853113"/>
          </a:xfrm>
        </p:spPr>
        <p:txBody>
          <a:bodyPr>
            <a:noAutofit/>
          </a:bodyPr>
          <a:lstStyle/>
          <a:p>
            <a:pPr marL="0" indent="0" algn="ctr">
              <a:buNone/>
            </a:pPr>
            <a:r>
              <a:rPr lang="en-US" sz="1800" dirty="0"/>
              <a:t>FRA Branch 293 Seeks Entries in</a:t>
            </a:r>
          </a:p>
          <a:p>
            <a:pPr marL="0" indent="0" algn="ctr">
              <a:buNone/>
            </a:pPr>
            <a:r>
              <a:rPr lang="en-US" sz="1800" dirty="0"/>
              <a:t> Americanism Essay Contest</a:t>
            </a:r>
          </a:p>
          <a:p>
            <a:endParaRPr lang="en-US" sz="1200" dirty="0"/>
          </a:p>
          <a:p>
            <a:pPr marL="0" indent="0">
              <a:buNone/>
            </a:pPr>
            <a:r>
              <a:rPr lang="en-US" sz="1200" dirty="0"/>
              <a:t>Members of FRA (Fleet Reserve Association) Branch 293 invite all students in grades 7 through 12 to participate in the Association’s 2021-2022 Americanism Essay Contest. Participants are invited to submit a 350-word essay centered on this year’s theme: “</a:t>
            </a:r>
            <a:r>
              <a:rPr lang="en-US" sz="1200" b="1" u="sng" dirty="0"/>
              <a:t>Why I am Proud to be an American”</a:t>
            </a:r>
            <a:r>
              <a:rPr lang="en-US" sz="1200" dirty="0"/>
              <a:t>. </a:t>
            </a:r>
          </a:p>
          <a:p>
            <a:endParaRPr lang="en-US" sz="1200" dirty="0"/>
          </a:p>
          <a:p>
            <a:pPr marL="0" indent="0">
              <a:buNone/>
            </a:pPr>
            <a:r>
              <a:rPr lang="en-US" sz="1200" dirty="0"/>
              <a:t>This national contest, sponsored by FRA to promote a spirit of patriotism among America’s youth, offers a Grand National Prize of $5,000, with other recognition in each grade category.</a:t>
            </a:r>
          </a:p>
          <a:p>
            <a:endParaRPr lang="en-US" sz="1200" dirty="0"/>
          </a:p>
          <a:p>
            <a:pPr marL="0" indent="0">
              <a:buNone/>
            </a:pPr>
            <a:r>
              <a:rPr lang="en-US" sz="1200" dirty="0"/>
              <a:t>Each entrant must be sponsored by an FRA member or branch. We’re proud to sponsor students, including those who are home-schooled.</a:t>
            </a:r>
          </a:p>
          <a:p>
            <a:endParaRPr lang="en-US" sz="1200" dirty="0"/>
          </a:p>
          <a:p>
            <a:pPr marL="0" indent="0">
              <a:buNone/>
            </a:pPr>
            <a:r>
              <a:rPr lang="en-US" sz="1200" dirty="0"/>
              <a:t>Winners are selected at the Branch level in each grade category, which are forwarded to compete in one of FRA’s eight regions.  Regional winners are then forwarded to the Association’s National Americanism Committee, where first, second and third-place winners are selected in each grade category.  The Grand National Winner is selected from this elite group of writers and receives a $5,000 cash award. </a:t>
            </a:r>
          </a:p>
          <a:p>
            <a:endParaRPr lang="en-US" sz="1200" dirty="0"/>
          </a:p>
          <a:p>
            <a:pPr marL="0" indent="0">
              <a:buNone/>
            </a:pPr>
            <a:r>
              <a:rPr lang="en-US" sz="1200" dirty="0"/>
              <a:t>Essays must be legibly written or typed on one side of the paper and each entry must include a Cover Letter found at Branch Facebook Page. Essays must be submitted through an FRA member or local FRA branch before </a:t>
            </a:r>
            <a:r>
              <a:rPr lang="en-US" sz="1200" b="1" dirty="0"/>
              <a:t>the December 1st deadline.</a:t>
            </a:r>
          </a:p>
          <a:p>
            <a:pPr marL="0" indent="0">
              <a:buNone/>
            </a:pPr>
            <a:r>
              <a:rPr lang="en-US" sz="1200" b="1" dirty="0"/>
              <a:t>Contest Rules can be found on our Facebook Page</a:t>
            </a:r>
          </a:p>
        </p:txBody>
      </p:sp>
      <p:sp>
        <p:nvSpPr>
          <p:cNvPr id="6" name="Text Placeholder 5"/>
          <p:cNvSpPr>
            <a:spLocks noGrp="1"/>
          </p:cNvSpPr>
          <p:nvPr>
            <p:ph type="body" sz="half" idx="2"/>
          </p:nvPr>
        </p:nvSpPr>
        <p:spPr>
          <a:xfrm>
            <a:off x="5867401" y="2421169"/>
            <a:ext cx="2971799" cy="3717694"/>
          </a:xfrm>
        </p:spPr>
        <p:txBody>
          <a:bodyPr>
            <a:normAutofit lnSpcReduction="10000"/>
          </a:bodyPr>
          <a:lstStyle/>
          <a:p>
            <a:r>
              <a:rPr lang="en-US" dirty="0"/>
              <a:t>To learn more about FRA’s Americanism Essay Contest, </a:t>
            </a:r>
          </a:p>
          <a:p>
            <a:r>
              <a:rPr lang="en-US" dirty="0"/>
              <a:t>Contact TC Wright at AmericanismEssays@gmail.com. </a:t>
            </a:r>
          </a:p>
          <a:p>
            <a:endParaRPr lang="en-US" dirty="0"/>
          </a:p>
          <a:p>
            <a:r>
              <a:rPr lang="en-US" dirty="0"/>
              <a:t>Mail to:</a:t>
            </a:r>
          </a:p>
          <a:p>
            <a:r>
              <a:rPr lang="en-US" dirty="0"/>
              <a:t>FLEET RESERVE ASSOCIATION</a:t>
            </a:r>
          </a:p>
          <a:p>
            <a:r>
              <a:rPr lang="en-US" dirty="0"/>
              <a:t>Branch 293</a:t>
            </a:r>
          </a:p>
          <a:p>
            <a:r>
              <a:rPr lang="en-US" dirty="0"/>
              <a:t>P.O. Box 1753</a:t>
            </a:r>
          </a:p>
          <a:p>
            <a:r>
              <a:rPr lang="en-US" dirty="0"/>
              <a:t>Elizabeth City, North Carolina 27906-1753</a:t>
            </a:r>
          </a:p>
          <a:p>
            <a:endParaRPr lang="en-US" dirty="0"/>
          </a:p>
          <a:p>
            <a:r>
              <a:rPr lang="en-US" dirty="0"/>
              <a:t>Visit our Facebook Page:</a:t>
            </a:r>
          </a:p>
          <a:p>
            <a:r>
              <a:rPr lang="en-US" dirty="0"/>
              <a:t>https://www.facebook.com/FRA-Branch-293-1931865113800448/</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964" y="228600"/>
            <a:ext cx="2277836" cy="2192569"/>
          </a:xfrm>
          <a:prstGeom prst="rect">
            <a:avLst/>
          </a:prstGeom>
        </p:spPr>
      </p:pic>
    </p:spTree>
    <p:extLst>
      <p:ext uri="{BB962C8B-B14F-4D97-AF65-F5344CB8AC3E}">
        <p14:creationId xmlns:p14="http://schemas.microsoft.com/office/powerpoint/2010/main" val="3331074013"/>
      </p:ext>
    </p:extLst>
  </p:cSld>
  <p:clrMapOvr>
    <a:masterClrMapping/>
  </p:clrMapOvr>
  <mc:AlternateContent xmlns:mc="http://schemas.openxmlformats.org/markup-compatibility/2006" xmlns:p14="http://schemas.microsoft.com/office/powerpoint/2010/main">
    <mc:Choice Requires="p14">
      <p:transition spd="slow" p14:dur="4400" advClick="0" advTm="45000">
        <p14:honeycomb/>
      </p:transition>
    </mc:Choice>
    <mc:Fallback xmlns="">
      <p:transition spd="slow" advClick="0" advTm="4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5950"/>
          <a:stretch/>
        </p:blipFill>
        <p:spPr>
          <a:xfrm>
            <a:off x="130628" y="1814289"/>
            <a:ext cx="8826534" cy="4557484"/>
          </a:xfrm>
          <a:prstGeom prst="rect">
            <a:avLst/>
          </a:prstGeom>
        </p:spPr>
      </p:pic>
      <p:sp>
        <p:nvSpPr>
          <p:cNvPr id="4" name="Rectangle 2"/>
          <p:cNvSpPr>
            <a:spLocks noGrp="1" noChangeArrowheads="1"/>
          </p:cNvSpPr>
          <p:nvPr>
            <p:ph type="title"/>
          </p:nvPr>
        </p:nvSpPr>
        <p:spPr>
          <a:xfrm>
            <a:off x="457200" y="445176"/>
            <a:ext cx="8267700" cy="1390650"/>
          </a:xfrm>
        </p:spPr>
        <p:txBody>
          <a:bodyPr/>
          <a:lstStyle/>
          <a:p>
            <a:pPr eaLnBrk="1" hangingPunct="1"/>
            <a:r>
              <a:rPr lang="en-US" sz="3200" dirty="0"/>
              <a:t>Trying to Access our GIS?</a:t>
            </a:r>
            <a:br>
              <a:rPr lang="en-US" sz="3200" dirty="0"/>
            </a:br>
            <a:r>
              <a:rPr lang="en-US" sz="3200" dirty="0"/>
              <a:t>This may be some help to you:</a:t>
            </a:r>
          </a:p>
        </p:txBody>
      </p:sp>
    </p:spTree>
    <p:extLst>
      <p:ext uri="{BB962C8B-B14F-4D97-AF65-F5344CB8AC3E}">
        <p14:creationId xmlns:p14="http://schemas.microsoft.com/office/powerpoint/2010/main" val="1566411981"/>
      </p:ext>
    </p:extLst>
  </p:cSld>
  <p:clrMapOvr>
    <a:masterClrMapping/>
  </p:clrMapOvr>
  <p:transition spd="slow" advClick="0" advTm="35000">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72" y="203233"/>
            <a:ext cx="8665030" cy="6429829"/>
          </a:xfrm>
          <a:prstGeom prst="rect">
            <a:avLst/>
          </a:prstGeom>
        </p:spPr>
      </p:pic>
    </p:spTree>
    <p:extLst>
      <p:ext uri="{BB962C8B-B14F-4D97-AF65-F5344CB8AC3E}">
        <p14:creationId xmlns:p14="http://schemas.microsoft.com/office/powerpoint/2010/main" val="226752051"/>
      </p:ext>
    </p:extLst>
  </p:cSld>
  <p:clrMapOvr>
    <a:masterClrMapping/>
  </p:clrMapOvr>
  <mc:AlternateContent xmlns:mc="http://schemas.openxmlformats.org/markup-compatibility/2006" xmlns:p14="http://schemas.microsoft.com/office/powerpoint/2010/main">
    <mc:Choice Requires="p14">
      <p:transition spd="slow" p14:dur="3750" advClick="0" advTm="35000">
        <p14:glitter pattern="hexagon"/>
      </p:transition>
    </mc:Choice>
    <mc:Fallback xmlns="">
      <p:transition spd="slow" advClick="0" advTm="3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198438"/>
            <a:ext cx="8267700" cy="1390650"/>
          </a:xfrm>
        </p:spPr>
        <p:txBody>
          <a:bodyPr/>
          <a:lstStyle/>
          <a:p>
            <a:pPr eaLnBrk="1" hangingPunct="1"/>
            <a:r>
              <a:rPr lang="en-US" sz="3200" dirty="0"/>
              <a:t>Camden County </a:t>
            </a:r>
            <a:br>
              <a:rPr lang="en-US" sz="3200" dirty="0"/>
            </a:br>
            <a:r>
              <a:rPr lang="en-US" sz="3200" dirty="0"/>
              <a:t>Board of Social Services</a:t>
            </a:r>
          </a:p>
        </p:txBody>
      </p:sp>
      <p:sp>
        <p:nvSpPr>
          <p:cNvPr id="92163" name="Rectangle 3"/>
          <p:cNvSpPr>
            <a:spLocks noGrp="1" noChangeArrowheads="1"/>
          </p:cNvSpPr>
          <p:nvPr>
            <p:ph type="body" idx="1"/>
          </p:nvPr>
        </p:nvSpPr>
        <p:spPr>
          <a:xfrm>
            <a:off x="133350" y="1981200"/>
            <a:ext cx="8858250" cy="4552950"/>
          </a:xfrm>
        </p:spPr>
        <p:txBody>
          <a:bodyPr/>
          <a:lstStyle/>
          <a:p>
            <a:pPr marL="0" indent="0" algn="just" eaLnBrk="1" hangingPunct="1">
              <a:buNone/>
            </a:pPr>
            <a:r>
              <a:rPr lang="en-US" sz="2400" dirty="0"/>
              <a:t>The Camden County Board of Social Services holds its regular meeting on the 2nd Tuesday of each month, except as noted below, at 5:00 PM at the Camden County Library.</a:t>
            </a:r>
          </a:p>
          <a:p>
            <a:pPr marL="0" indent="0" algn="just" eaLnBrk="1" hangingPunct="1">
              <a:buNone/>
            </a:pPr>
            <a:endParaRPr lang="en-US" sz="2400" dirty="0"/>
          </a:p>
          <a:p>
            <a:pPr marL="0" indent="0" algn="just" eaLnBrk="1" hangingPunct="1">
              <a:buNone/>
            </a:pPr>
            <a:r>
              <a:rPr lang="en-US" sz="2400" dirty="0">
                <a:solidFill>
                  <a:srgbClr val="FF0000"/>
                </a:solidFill>
              </a:rPr>
              <a:t>Exceptions:  None at this time.</a:t>
            </a:r>
          </a:p>
          <a:p>
            <a:pPr marL="0" indent="0" algn="just" eaLnBrk="1" hangingPunct="1">
              <a:buNone/>
            </a:pPr>
            <a:endParaRPr lang="en-US" sz="2400" dirty="0"/>
          </a:p>
          <a:p>
            <a:pPr marL="0" indent="0" algn="just" eaLnBrk="1" hangingPunct="1">
              <a:buNone/>
            </a:pPr>
            <a:endParaRPr lang="en-US" sz="2400" dirty="0"/>
          </a:p>
        </p:txBody>
      </p:sp>
      <p:sp>
        <p:nvSpPr>
          <p:cNvPr id="92164" name="Line 4"/>
          <p:cNvSpPr>
            <a:spLocks noChangeShapeType="1"/>
          </p:cNvSpPr>
          <p:nvPr/>
        </p:nvSpPr>
        <p:spPr bwMode="auto">
          <a:xfrm>
            <a:off x="120650" y="1790700"/>
            <a:ext cx="8915400" cy="0"/>
          </a:xfrm>
          <a:prstGeom prst="line">
            <a:avLst/>
          </a:prstGeom>
          <a:noFill/>
          <a:ln w="635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lstStyle/>
          <a:p>
            <a:endParaRPr lang="en-US"/>
          </a:p>
        </p:txBody>
      </p:sp>
    </p:spTree>
  </p:cSld>
  <p:clrMapOvr>
    <a:masterClrMapping/>
  </p:clrMapOvr>
  <mc:AlternateContent xmlns:mc="http://schemas.openxmlformats.org/markup-compatibility/2006" xmlns:p14="http://schemas.microsoft.com/office/powerpoint/2010/main">
    <mc:Choice Requires="p14">
      <p:transition spd="slow" advClick="0" advTm="35000">
        <p14:vortex dir="r"/>
      </p:transition>
    </mc:Choice>
    <mc:Fallback xmlns="">
      <p:transition spd="slow" advClick="0" advTm="3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7D3FF"/>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198438"/>
            <a:ext cx="8267700" cy="1390650"/>
          </a:xfrm>
        </p:spPr>
        <p:txBody>
          <a:bodyPr/>
          <a:lstStyle/>
          <a:p>
            <a:pPr eaLnBrk="1" hangingPunct="1"/>
            <a:r>
              <a:rPr lang="en-US" sz="3200" dirty="0">
                <a:solidFill>
                  <a:schemeClr val="tx1">
                    <a:lumMod val="95000"/>
                    <a:lumOff val="5000"/>
                  </a:schemeClr>
                </a:solidFill>
              </a:rPr>
              <a:t>Camden County </a:t>
            </a:r>
            <a:br>
              <a:rPr lang="en-US" sz="3200" dirty="0">
                <a:solidFill>
                  <a:schemeClr val="tx1">
                    <a:lumMod val="95000"/>
                    <a:lumOff val="5000"/>
                  </a:schemeClr>
                </a:solidFill>
              </a:rPr>
            </a:br>
            <a:r>
              <a:rPr lang="en-US" sz="3200" dirty="0">
                <a:solidFill>
                  <a:schemeClr val="tx1">
                    <a:lumMod val="95000"/>
                    <a:lumOff val="5000"/>
                  </a:schemeClr>
                </a:solidFill>
              </a:rPr>
              <a:t>Tourism Development Authority</a:t>
            </a:r>
          </a:p>
        </p:txBody>
      </p:sp>
      <p:sp>
        <p:nvSpPr>
          <p:cNvPr id="92163" name="Rectangle 3"/>
          <p:cNvSpPr>
            <a:spLocks noGrp="1" noChangeArrowheads="1"/>
          </p:cNvSpPr>
          <p:nvPr>
            <p:ph type="body" idx="1"/>
          </p:nvPr>
        </p:nvSpPr>
        <p:spPr>
          <a:xfrm>
            <a:off x="133350" y="1981200"/>
            <a:ext cx="8858250" cy="4552950"/>
          </a:xfrm>
        </p:spPr>
        <p:txBody>
          <a:bodyPr/>
          <a:lstStyle/>
          <a:p>
            <a:pPr marL="0" indent="0" algn="just">
              <a:buNone/>
            </a:pPr>
            <a:r>
              <a:rPr lang="en-US" sz="2400" dirty="0"/>
              <a:t>The Camden County Tourism Development Authority will meet quarterly on the second Tuesday of the first month in each quarter (Jan., April, July, Oct.) upstairs in the Historic Courthouse at 9:30am.  For more information call Sarah Hill, Dismal Swamp Welcome Center, at 252-771-8333.</a:t>
            </a:r>
          </a:p>
        </p:txBody>
      </p:sp>
      <p:sp>
        <p:nvSpPr>
          <p:cNvPr id="92164" name="Line 4"/>
          <p:cNvSpPr>
            <a:spLocks noChangeShapeType="1"/>
          </p:cNvSpPr>
          <p:nvPr/>
        </p:nvSpPr>
        <p:spPr bwMode="auto">
          <a:xfrm>
            <a:off x="120650" y="1790700"/>
            <a:ext cx="8915400" cy="0"/>
          </a:xfrm>
          <a:prstGeom prst="line">
            <a:avLst/>
          </a:prstGeom>
          <a:noFill/>
          <a:ln w="635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lstStyle/>
          <a:p>
            <a:endParaRPr lang="en-US"/>
          </a:p>
        </p:txBody>
      </p:sp>
    </p:spTree>
    <p:extLst>
      <p:ext uri="{BB962C8B-B14F-4D97-AF65-F5344CB8AC3E}">
        <p14:creationId xmlns:p14="http://schemas.microsoft.com/office/powerpoint/2010/main" val="92744778"/>
      </p:ext>
    </p:extLst>
  </p:cSld>
  <p:clrMapOvr>
    <a:masterClrMapping/>
  </p:clrMapOvr>
  <mc:AlternateContent xmlns:mc="http://schemas.openxmlformats.org/markup-compatibility/2006" xmlns:p14="http://schemas.microsoft.com/office/powerpoint/2010/main">
    <mc:Choice Requires="p14">
      <p:transition spd="slow" advClick="0" advTm="35000">
        <p14:shred/>
      </p:transition>
    </mc:Choice>
    <mc:Fallback xmlns="">
      <p:transition spd="slow" advClick="0" advTm="3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198438"/>
            <a:ext cx="8267700" cy="1390650"/>
          </a:xfrm>
        </p:spPr>
        <p:txBody>
          <a:bodyPr/>
          <a:lstStyle/>
          <a:p>
            <a:pPr eaLnBrk="1" hangingPunct="1"/>
            <a:r>
              <a:rPr lang="en-US" sz="3200" dirty="0">
                <a:solidFill>
                  <a:schemeClr val="bg1"/>
                </a:solidFill>
              </a:rPr>
              <a:t>Camden County </a:t>
            </a:r>
            <a:br>
              <a:rPr lang="en-US" sz="3200" dirty="0">
                <a:solidFill>
                  <a:schemeClr val="bg1"/>
                </a:solidFill>
              </a:rPr>
            </a:br>
            <a:r>
              <a:rPr lang="en-US" sz="3200" dirty="0">
                <a:solidFill>
                  <a:schemeClr val="bg1"/>
                </a:solidFill>
              </a:rPr>
              <a:t>Parks &amp; Recreation Advisory Board</a:t>
            </a:r>
          </a:p>
        </p:txBody>
      </p:sp>
      <p:sp>
        <p:nvSpPr>
          <p:cNvPr id="92163" name="Rectangle 3"/>
          <p:cNvSpPr>
            <a:spLocks noGrp="1" noChangeArrowheads="1"/>
          </p:cNvSpPr>
          <p:nvPr>
            <p:ph type="body" idx="1"/>
          </p:nvPr>
        </p:nvSpPr>
        <p:spPr>
          <a:xfrm>
            <a:off x="520700" y="1981200"/>
            <a:ext cx="8026400" cy="4737100"/>
          </a:xfrm>
        </p:spPr>
        <p:txBody>
          <a:bodyPr/>
          <a:lstStyle/>
          <a:p>
            <a:pPr marL="0" indent="0" algn="just">
              <a:buNone/>
            </a:pPr>
            <a:r>
              <a:rPr lang="en-US" sz="2400" dirty="0">
                <a:solidFill>
                  <a:schemeClr val="bg1"/>
                </a:solidFill>
              </a:rPr>
              <a:t>The Camden County Parks &amp; Recreation Advisory Board meets in the Camden County Sheriff’s conference room at 6:00 PM Every Other Month.</a:t>
            </a:r>
            <a:endParaRPr lang="en-US" sz="2400" dirty="0">
              <a:solidFill>
                <a:schemeClr val="bg1"/>
              </a:solidFill>
              <a:latin typeface="Arial" pitchFamily="34" charset="0"/>
              <a:sym typeface="Wingdings" pitchFamily="2" charset="2"/>
            </a:endParaRPr>
          </a:p>
          <a:p>
            <a:pPr marL="0" indent="0" algn="just">
              <a:buNone/>
            </a:pPr>
            <a:endParaRPr lang="en-US" sz="1400" dirty="0">
              <a:solidFill>
                <a:schemeClr val="bg1"/>
              </a:solidFill>
              <a:latin typeface="Arial" pitchFamily="34" charset="0"/>
              <a:sym typeface="Wingdings" pitchFamily="2" charset="2"/>
            </a:endParaRPr>
          </a:p>
          <a:p>
            <a:pPr marL="0" indent="0" algn="just">
              <a:buNone/>
            </a:pPr>
            <a:r>
              <a:rPr lang="en-US" sz="2400" dirty="0">
                <a:solidFill>
                  <a:schemeClr val="bg1"/>
                </a:solidFill>
                <a:latin typeface="Arial" pitchFamily="34" charset="0"/>
                <a:sym typeface="Wingdings" pitchFamily="2" charset="2"/>
              </a:rPr>
              <a:t>For more information contact Tim White, Camden Parks &amp; Rec Director, at 252-338-1919 x 239</a:t>
            </a:r>
            <a:endParaRPr lang="en-US" sz="2400" dirty="0">
              <a:solidFill>
                <a:schemeClr val="bg1"/>
              </a:solidFill>
            </a:endParaRPr>
          </a:p>
        </p:txBody>
      </p:sp>
      <p:sp>
        <p:nvSpPr>
          <p:cNvPr id="92164" name="Line 4"/>
          <p:cNvSpPr>
            <a:spLocks noChangeShapeType="1"/>
          </p:cNvSpPr>
          <p:nvPr/>
        </p:nvSpPr>
        <p:spPr bwMode="auto">
          <a:xfrm>
            <a:off x="120650" y="1790700"/>
            <a:ext cx="8915400" cy="0"/>
          </a:xfrm>
          <a:prstGeom prst="line">
            <a:avLst/>
          </a:prstGeom>
          <a:noFill/>
          <a:ln w="635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lstStyle/>
          <a:p>
            <a:endParaRPr lang="en-US"/>
          </a:p>
        </p:txBody>
      </p:sp>
    </p:spTree>
    <p:extLst>
      <p:ext uri="{BB962C8B-B14F-4D97-AF65-F5344CB8AC3E}">
        <p14:creationId xmlns:p14="http://schemas.microsoft.com/office/powerpoint/2010/main" val="633704538"/>
      </p:ext>
    </p:extLst>
  </p:cSld>
  <p:clrMapOvr>
    <a:masterClrMapping/>
  </p:clrMapOvr>
  <mc:AlternateContent xmlns:mc="http://schemas.openxmlformats.org/markup-compatibility/2006" xmlns:p14="http://schemas.microsoft.com/office/powerpoint/2010/main">
    <mc:Choice Requires="p14">
      <p:transition spd="slow" p14:dur="1500" advClick="0" advTm="35000">
        <p14:shred/>
      </p:transition>
    </mc:Choice>
    <mc:Fallback xmlns="">
      <p:transition spd="slow" advClick="0" advTm="3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4" y="0"/>
            <a:ext cx="9240253" cy="6858000"/>
          </a:xfrm>
          <a:prstGeom prst="rect">
            <a:avLst/>
          </a:prstGeom>
        </p:spPr>
      </p:pic>
      <p:sp>
        <p:nvSpPr>
          <p:cNvPr id="6" name="Title 5"/>
          <p:cNvSpPr>
            <a:spLocks noGrp="1"/>
          </p:cNvSpPr>
          <p:nvPr>
            <p:ph type="title"/>
          </p:nvPr>
        </p:nvSpPr>
        <p:spPr>
          <a:xfrm>
            <a:off x="457200" y="274638"/>
            <a:ext cx="8229600" cy="715962"/>
          </a:xfrm>
        </p:spPr>
        <p:txBody>
          <a:bodyPr>
            <a:normAutofit fontScale="90000"/>
          </a:bodyPr>
          <a:lstStyle/>
          <a:p>
            <a:r>
              <a:rPr lang="en-US" dirty="0"/>
              <a:t>Scouting Volunteers Needed</a:t>
            </a:r>
          </a:p>
        </p:txBody>
      </p:sp>
      <p:sp>
        <p:nvSpPr>
          <p:cNvPr id="7" name="Content Placeholder 6"/>
          <p:cNvSpPr>
            <a:spLocks noGrp="1"/>
          </p:cNvSpPr>
          <p:nvPr>
            <p:ph idx="1"/>
          </p:nvPr>
        </p:nvSpPr>
        <p:spPr>
          <a:xfrm>
            <a:off x="457200" y="1066800"/>
            <a:ext cx="8229600" cy="5562600"/>
          </a:xfrm>
        </p:spPr>
        <p:txBody>
          <a:bodyPr>
            <a:normAutofit/>
          </a:bodyPr>
          <a:lstStyle/>
          <a:p>
            <a:r>
              <a:rPr lang="en-US" dirty="0"/>
              <a:t>The Tidewater Council, Albemarle District of the Boy Scouts of America is seeking volunteers for many positions within the Boy Scouts…</a:t>
            </a:r>
          </a:p>
          <a:p>
            <a:r>
              <a:rPr lang="en-US" dirty="0"/>
              <a:t>Seeking any former Eagle Scouts, Scouters, or any adults looking to give some time to aid the youth of the Albemarle District…</a:t>
            </a:r>
          </a:p>
          <a:p>
            <a:r>
              <a:rPr lang="en-US" dirty="0"/>
              <a:t>If you are interested in volunteering, contact Mr. Jeffrey </a:t>
            </a:r>
            <a:r>
              <a:rPr lang="en-US" dirty="0" err="1"/>
              <a:t>Kissell</a:t>
            </a:r>
            <a:r>
              <a:rPr lang="en-US" dirty="0"/>
              <a:t> @ 757-409-3281 or email:  jkissell@bsamail.org</a:t>
            </a:r>
          </a:p>
        </p:txBody>
      </p:sp>
    </p:spTree>
    <p:extLst>
      <p:ext uri="{BB962C8B-B14F-4D97-AF65-F5344CB8AC3E}">
        <p14:creationId xmlns:p14="http://schemas.microsoft.com/office/powerpoint/2010/main" val="3249428767"/>
      </p:ext>
    </p:extLst>
  </p:cSld>
  <p:clrMapOvr>
    <a:masterClrMapping/>
  </p:clrMapOvr>
  <mc:AlternateContent xmlns:mc="http://schemas.openxmlformats.org/markup-compatibility/2006" xmlns:p14="http://schemas.microsoft.com/office/powerpoint/2010/main">
    <mc:Choice Requires="p14">
      <p:transition spd="slow" p14:dur="2000" advClick="0" advTm="35000">
        <p14:prism/>
      </p:transition>
    </mc:Choice>
    <mc:Fallback xmlns="">
      <p:transition spd="slow" advClick="0" advTm="3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A406056-0553-4E10-8D2F-38D48FA79A55}"/>
              </a:ext>
            </a:extLst>
          </p:cNvPr>
          <p:cNvGraphicFramePr>
            <a:graphicFrameLocks noChangeAspect="1"/>
          </p:cNvGraphicFramePr>
          <p:nvPr>
            <p:extLst>
              <p:ext uri="{D42A27DB-BD31-4B8C-83A1-F6EECF244321}">
                <p14:modId xmlns:p14="http://schemas.microsoft.com/office/powerpoint/2010/main" val="4263882091"/>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88780" name="Acrobat Document" r:id="rId3" imgW="7980218" imgH="4488873" progId="Acrobat.Document.DC">
                  <p:embed/>
                </p:oleObj>
              </mc:Choice>
              <mc:Fallback>
                <p:oleObj name="Acrobat Document" r:id="rId3" imgW="7980218" imgH="4488873" progId="Acrobat.Document.DC">
                  <p:embed/>
                  <p:pic>
                    <p:nvPicPr>
                      <p:cNvPr id="0" name=""/>
                      <p:cNvPicPr/>
                      <p:nvPr/>
                    </p:nvPicPr>
                    <p:blipFill>
                      <a:blip r:embed="rId4"/>
                      <a:stretch>
                        <a:fillRect/>
                      </a:stretch>
                    </p:blipFill>
                    <p:spPr>
                      <a:xfrm>
                        <a:off x="0" y="0"/>
                        <a:ext cx="9144000" cy="6858000"/>
                      </a:xfrm>
                      <a:prstGeom prst="rect">
                        <a:avLst/>
                      </a:prstGeom>
                    </p:spPr>
                  </p:pic>
                </p:oleObj>
              </mc:Fallback>
            </mc:AlternateContent>
          </a:graphicData>
        </a:graphic>
      </p:graphicFrame>
    </p:spTree>
    <p:extLst>
      <p:ext uri="{BB962C8B-B14F-4D97-AF65-F5344CB8AC3E}">
        <p14:creationId xmlns:p14="http://schemas.microsoft.com/office/powerpoint/2010/main" val="2112701616"/>
      </p:ext>
    </p:extLst>
  </p:cSld>
  <p:clrMapOvr>
    <a:masterClrMapping/>
  </p:clrMapOvr>
  <mc:AlternateContent xmlns:mc="http://schemas.openxmlformats.org/markup-compatibility/2006" xmlns:p14="http://schemas.microsoft.com/office/powerpoint/2010/main">
    <mc:Choice Requires="p14">
      <p:transition spd="slow" p14:dur="1200" advClick="0" advTm="35000">
        <p14:prism/>
      </p:transition>
    </mc:Choice>
    <mc:Fallback xmlns="">
      <p:transition spd="slow" advClick="0" advTm="3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ubtitle 2"/>
          <p:cNvSpPr>
            <a:spLocks noGrp="1"/>
          </p:cNvSpPr>
          <p:nvPr>
            <p:ph type="subTitle" idx="4294967295"/>
          </p:nvPr>
        </p:nvSpPr>
        <p:spPr>
          <a:xfrm>
            <a:off x="1292225" y="2952804"/>
            <a:ext cx="7056438" cy="2771775"/>
          </a:xfrm>
        </p:spPr>
        <p:txBody>
          <a:bodyPr/>
          <a:lstStyle/>
          <a:p>
            <a:pPr marL="0" indent="0" algn="ctr" eaLnBrk="1" hangingPunct="1">
              <a:buNone/>
            </a:pPr>
            <a:r>
              <a:rPr lang="en-US" sz="3600" b="1" u="sng" dirty="0">
                <a:solidFill>
                  <a:schemeClr val="tx2"/>
                </a:solidFill>
                <a:latin typeface="Calibri" pitchFamily="34" charset="0"/>
              </a:rPr>
              <a:t>Check Out Our Website ! !</a:t>
            </a:r>
          </a:p>
          <a:p>
            <a:pPr marL="0" indent="0" algn="ctr" eaLnBrk="1" hangingPunct="1">
              <a:buNone/>
            </a:pPr>
            <a:endParaRPr lang="en-US" sz="1600" dirty="0">
              <a:solidFill>
                <a:schemeClr val="tx2"/>
              </a:solidFill>
              <a:latin typeface="Calibri" pitchFamily="34" charset="0"/>
            </a:endParaRPr>
          </a:p>
          <a:p>
            <a:pPr marL="0" indent="0" algn="ctr" eaLnBrk="1" hangingPunct="1">
              <a:buNone/>
            </a:pPr>
            <a:r>
              <a:rPr lang="en-US" sz="3600" b="1" u="sng" dirty="0">
                <a:solidFill>
                  <a:schemeClr val="tx2"/>
                </a:solidFill>
                <a:latin typeface="Calibri" pitchFamily="34" charset="0"/>
              </a:rPr>
              <a:t>www.CamdenCountyNC.gov</a:t>
            </a:r>
          </a:p>
          <a:p>
            <a:pPr marL="0" indent="0" algn="ctr" eaLnBrk="1" hangingPunct="1">
              <a:buNone/>
            </a:pPr>
            <a:endParaRPr lang="en-US" sz="2000" dirty="0">
              <a:solidFill>
                <a:schemeClr val="tx2"/>
              </a:solidFill>
              <a:latin typeface="Calibri" pitchFamily="34" charset="0"/>
            </a:endParaRPr>
          </a:p>
        </p:txBody>
      </p:sp>
      <p:pic>
        <p:nvPicPr>
          <p:cNvPr id="911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38" y="76200"/>
            <a:ext cx="75469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5000">
    <p:check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00918677"/>
              </p:ext>
            </p:extLst>
          </p:nvPr>
        </p:nvGraphicFramePr>
        <p:xfrm>
          <a:off x="98425" y="98425"/>
          <a:ext cx="8904061" cy="6690719"/>
        </p:xfrm>
        <a:graphic>
          <a:graphicData uri="http://schemas.openxmlformats.org/presentationml/2006/ole">
            <mc:AlternateContent xmlns:mc="http://schemas.openxmlformats.org/markup-compatibility/2006">
              <mc:Choice xmlns:v="urn:schemas-microsoft-com:vml" Requires="v">
                <p:oleObj spid="_x0000_s287827" name="Acrobat Document" r:id="rId3" imgW="4663409" imgH="6034916" progId="AcroExch.Document.DC">
                  <p:embed/>
                </p:oleObj>
              </mc:Choice>
              <mc:Fallback>
                <p:oleObj name="Acrobat Document" r:id="rId3" imgW="4663409" imgH="6034916" progId="AcroExch.Document.DC">
                  <p:embed/>
                  <p:pic>
                    <p:nvPicPr>
                      <p:cNvPr id="0" name=""/>
                      <p:cNvPicPr/>
                      <p:nvPr/>
                    </p:nvPicPr>
                    <p:blipFill>
                      <a:blip r:embed="rId4"/>
                      <a:stretch>
                        <a:fillRect/>
                      </a:stretch>
                    </p:blipFill>
                    <p:spPr>
                      <a:xfrm>
                        <a:off x="98425" y="98425"/>
                        <a:ext cx="8904061" cy="6690719"/>
                      </a:xfrm>
                      <a:prstGeom prst="rect">
                        <a:avLst/>
                      </a:prstGeom>
                    </p:spPr>
                  </p:pic>
                </p:oleObj>
              </mc:Fallback>
            </mc:AlternateContent>
          </a:graphicData>
        </a:graphic>
      </p:graphicFrame>
    </p:spTree>
    <p:extLst>
      <p:ext uri="{BB962C8B-B14F-4D97-AF65-F5344CB8AC3E}">
        <p14:creationId xmlns:p14="http://schemas.microsoft.com/office/powerpoint/2010/main" val="247698992"/>
      </p:ext>
    </p:extLst>
  </p:cSld>
  <p:clrMapOvr>
    <a:masterClrMapping/>
  </p:clrMapOvr>
  <mc:AlternateContent xmlns:mc="http://schemas.openxmlformats.org/markup-compatibility/2006" xmlns:p14="http://schemas.microsoft.com/office/powerpoint/2010/main">
    <mc:Choice Requires="p14">
      <p:transition spd="slow" advClick="0" advTm="35000">
        <p14:ripple/>
      </p:transition>
    </mc:Choice>
    <mc:Fallback xmlns="">
      <p:transition spd="slow" advClick="0" advTm="3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236" y="0"/>
            <a:ext cx="4437529" cy="6858000"/>
          </a:xfrm>
          <a:prstGeom prst="rect">
            <a:avLst/>
          </a:prstGeom>
        </p:spPr>
      </p:pic>
    </p:spTree>
    <p:extLst>
      <p:ext uri="{BB962C8B-B14F-4D97-AF65-F5344CB8AC3E}">
        <p14:creationId xmlns:p14="http://schemas.microsoft.com/office/powerpoint/2010/main" val="1577179098"/>
      </p:ext>
    </p:extLst>
  </p:cSld>
  <p:clrMapOvr>
    <a:masterClrMapping/>
  </p:clrMapOvr>
  <mc:AlternateContent xmlns:mc="http://schemas.openxmlformats.org/markup-compatibility/2006" xmlns:p14="http://schemas.microsoft.com/office/powerpoint/2010/main">
    <mc:Choice Requires="p14">
      <p:transition spd="slow" advClick="0" advTm="35000">
        <p14:switch dir="r"/>
      </p:transition>
    </mc:Choice>
    <mc:Fallback xmlns="">
      <p:transition spd="slow" advClick="0" advTm="3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Hours of Operation</a:t>
            </a:r>
          </a:p>
        </p:txBody>
      </p:sp>
      <p:sp>
        <p:nvSpPr>
          <p:cNvPr id="25" name="Rectangle 24"/>
          <p:cNvSpPr/>
          <p:nvPr/>
        </p:nvSpPr>
        <p:spPr>
          <a:xfrm>
            <a:off x="76200" y="3459724"/>
            <a:ext cx="8991600" cy="2062103"/>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Monday - Tuesday:  9:00 AM to 7:00 PM</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Wednesday – Friday:  9:00 AM to 6:00 PM</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Saturday:  10:00 PM to 4:00 PM</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Closed on Sundays &amp; County Holidays</a:t>
            </a:r>
          </a:p>
        </p:txBody>
      </p:sp>
      <p:sp>
        <p:nvSpPr>
          <p:cNvPr id="32" name="Rectangle 31"/>
          <p:cNvSpPr/>
          <p:nvPr/>
        </p:nvSpPr>
        <p:spPr>
          <a:xfrm>
            <a:off x="63500" y="5495854"/>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33" name="Rectangle 32"/>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34" name="Rectangle 33"/>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918848935"/>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106680" y="2548244"/>
            <a:ext cx="89154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Available Services</a:t>
            </a:r>
          </a:p>
        </p:txBody>
      </p:sp>
      <p:sp>
        <p:nvSpPr>
          <p:cNvPr id="25" name="Rectangle 24"/>
          <p:cNvSpPr/>
          <p:nvPr/>
        </p:nvSpPr>
        <p:spPr>
          <a:xfrm>
            <a:off x="2044702" y="3554335"/>
            <a:ext cx="5168900" cy="1815882"/>
          </a:xfrm>
          <a:prstGeom prst="rect">
            <a:avLst/>
          </a:prstGeom>
          <a:noFill/>
        </p:spPr>
        <p:txBody>
          <a:bodyPr wrap="square" lIns="91205" tIns="45604" rIns="91205" bIns="45604">
            <a:spAutoFit/>
          </a:bodyPr>
          <a:lstStyle/>
          <a:p>
            <a:pPr marL="456029" indent="-456029" eaLnBrk="1" fontAlgn="auto" hangingPunct="1">
              <a:spcBef>
                <a:spcPts val="0"/>
              </a:spcBef>
              <a:spcAft>
                <a:spcPts val="0"/>
              </a:spcAft>
              <a:buFont typeface="Arial" panose="020B0604020202020204" pitchFamily="34" charset="0"/>
              <a:buChar char="•"/>
            </a:pPr>
            <a:r>
              <a:rPr lang="en-US" sz="2800" dirty="0">
                <a:ln w="1905"/>
                <a:solidFill>
                  <a:srgbClr val="0070C0"/>
                </a:solidFill>
                <a:effectLst>
                  <a:innerShdw blurRad="69850" dist="43180" dir="5400000">
                    <a:srgbClr val="000000">
                      <a:alpha val="65000"/>
                    </a:srgbClr>
                  </a:innerShdw>
                </a:effectLst>
                <a:latin typeface="Calibri"/>
              </a:rPr>
              <a:t>Send / Receive Fax (for fee)</a:t>
            </a:r>
          </a:p>
          <a:p>
            <a:pPr marL="456029" indent="-456029" eaLnBrk="1" fontAlgn="auto" hangingPunct="1">
              <a:spcBef>
                <a:spcPts val="0"/>
              </a:spcBef>
              <a:spcAft>
                <a:spcPts val="0"/>
              </a:spcAft>
              <a:buFont typeface="Arial" panose="020B0604020202020204" pitchFamily="34" charset="0"/>
              <a:buChar char="•"/>
            </a:pPr>
            <a:r>
              <a:rPr lang="en-US" sz="2800" dirty="0">
                <a:ln w="1905"/>
                <a:solidFill>
                  <a:srgbClr val="0070C0"/>
                </a:solidFill>
                <a:effectLst>
                  <a:innerShdw blurRad="69850" dist="43180" dir="5400000">
                    <a:srgbClr val="000000">
                      <a:alpha val="65000"/>
                    </a:srgbClr>
                  </a:innerShdw>
                </a:effectLst>
                <a:latin typeface="Calibri"/>
              </a:rPr>
              <a:t>Copy Machine (for fee)</a:t>
            </a:r>
          </a:p>
          <a:p>
            <a:pPr marL="456029" indent="-456029" eaLnBrk="1" fontAlgn="auto" hangingPunct="1">
              <a:spcBef>
                <a:spcPts val="0"/>
              </a:spcBef>
              <a:spcAft>
                <a:spcPts val="0"/>
              </a:spcAft>
              <a:buFont typeface="Arial" panose="020B0604020202020204" pitchFamily="34" charset="0"/>
              <a:buChar char="•"/>
            </a:pPr>
            <a:r>
              <a:rPr lang="en-US" sz="2800" dirty="0">
                <a:ln w="1905"/>
                <a:solidFill>
                  <a:srgbClr val="0070C0"/>
                </a:solidFill>
                <a:effectLst>
                  <a:innerShdw blurRad="69850" dist="43180" dir="5400000">
                    <a:srgbClr val="000000">
                      <a:alpha val="65000"/>
                    </a:srgbClr>
                  </a:innerShdw>
                </a:effectLst>
                <a:latin typeface="Calibri"/>
              </a:rPr>
              <a:t>Public Use Computers</a:t>
            </a:r>
          </a:p>
          <a:p>
            <a:pPr marL="456029" indent="-456029" eaLnBrk="1" fontAlgn="auto" hangingPunct="1">
              <a:spcBef>
                <a:spcPts val="0"/>
              </a:spcBef>
              <a:spcAft>
                <a:spcPts val="0"/>
              </a:spcAft>
              <a:buFont typeface="Arial" panose="020B0604020202020204" pitchFamily="34" charset="0"/>
              <a:buChar char="•"/>
            </a:pPr>
            <a:r>
              <a:rPr lang="en-US" sz="2800" dirty="0">
                <a:ln w="1905"/>
                <a:solidFill>
                  <a:srgbClr val="0070C0"/>
                </a:solidFill>
                <a:effectLst>
                  <a:innerShdw blurRad="69850" dist="43180" dir="5400000">
                    <a:srgbClr val="000000">
                      <a:alpha val="65000"/>
                    </a:srgbClr>
                  </a:innerShdw>
                </a:effectLst>
                <a:latin typeface="Calibri"/>
              </a:rPr>
              <a:t>**FREE Wi-Fi**</a:t>
            </a:r>
          </a:p>
        </p:txBody>
      </p:sp>
      <p:sp>
        <p:nvSpPr>
          <p:cNvPr id="32" name="Rectangle 31"/>
          <p:cNvSpPr/>
          <p:nvPr/>
        </p:nvSpPr>
        <p:spPr>
          <a:xfrm>
            <a:off x="76200" y="5504748"/>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33" name="Rectangle 32"/>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34" name="Rectangle 33"/>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3988584506"/>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106680" y="2548244"/>
            <a:ext cx="89154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Fee Schedule</a:t>
            </a:r>
          </a:p>
        </p:txBody>
      </p:sp>
      <p:sp>
        <p:nvSpPr>
          <p:cNvPr id="25" name="Rectangle 24"/>
          <p:cNvSpPr/>
          <p:nvPr/>
        </p:nvSpPr>
        <p:spPr>
          <a:xfrm>
            <a:off x="127000" y="3274957"/>
            <a:ext cx="8826500" cy="3108543"/>
          </a:xfrm>
          <a:prstGeom prst="rect">
            <a:avLst/>
          </a:prstGeom>
          <a:noFill/>
        </p:spPr>
        <p:txBody>
          <a:bodyPr wrap="square" lIns="91205" tIns="45604" rIns="91205" bIns="45604">
            <a:spAutoFit/>
          </a:bodyPr>
          <a:lstStyle/>
          <a:p>
            <a:pPr marL="456029" indent="-456029" eaLnBrk="1" fontAlgn="auto" hangingPunct="1">
              <a:spcBef>
                <a:spcPts val="0"/>
              </a:spcBef>
              <a:spcAft>
                <a:spcPts val="0"/>
              </a:spcAft>
              <a:buFont typeface="Arial" panose="020B0604020202020204" pitchFamily="34" charset="0"/>
              <a:buChar char="•"/>
            </a:pPr>
            <a:r>
              <a:rPr lang="en-US" sz="2800" dirty="0">
                <a:ln w="1905"/>
                <a:solidFill>
                  <a:srgbClr val="0070C0"/>
                </a:solidFill>
                <a:effectLst>
                  <a:innerShdw blurRad="69850" dist="43180" dir="5400000">
                    <a:srgbClr val="000000">
                      <a:alpha val="65000"/>
                    </a:srgbClr>
                  </a:innerShdw>
                </a:effectLst>
                <a:latin typeface="Calibri"/>
              </a:rPr>
              <a:t>Copies:</a:t>
            </a:r>
          </a:p>
          <a:p>
            <a:pPr marL="912051" lvl="1" indent="-456029" eaLnBrk="1" fontAlgn="auto" hangingPunct="1">
              <a:spcBef>
                <a:spcPts val="0"/>
              </a:spcBef>
              <a:spcAft>
                <a:spcPts val="0"/>
              </a:spcAft>
              <a:buFont typeface="Arial" panose="020B0604020202020204" pitchFamily="34" charset="0"/>
              <a:buChar char="•"/>
            </a:pPr>
            <a:r>
              <a:rPr lang="en-US" sz="2800" i="1" dirty="0">
                <a:ln w="1905"/>
                <a:solidFill>
                  <a:srgbClr val="0070C0"/>
                </a:solidFill>
                <a:effectLst>
                  <a:innerShdw blurRad="69850" dist="43180" dir="5400000">
                    <a:srgbClr val="000000">
                      <a:alpha val="65000"/>
                    </a:srgbClr>
                  </a:innerShdw>
                </a:effectLst>
                <a:latin typeface="Calibri"/>
              </a:rPr>
              <a:t>8-½”x11”, 8-½”x14” (B/W)....$0.10/page</a:t>
            </a:r>
          </a:p>
          <a:p>
            <a:pPr marL="912051" lvl="1" indent="-456029" eaLnBrk="1" fontAlgn="auto" hangingPunct="1">
              <a:spcBef>
                <a:spcPts val="0"/>
              </a:spcBef>
              <a:spcAft>
                <a:spcPts val="0"/>
              </a:spcAft>
              <a:buFont typeface="Arial" panose="020B0604020202020204" pitchFamily="34" charset="0"/>
              <a:buChar char="•"/>
            </a:pPr>
            <a:r>
              <a:rPr lang="en-US" sz="2800" i="1" dirty="0">
                <a:ln w="1905"/>
                <a:solidFill>
                  <a:srgbClr val="0070C0"/>
                </a:solidFill>
                <a:effectLst>
                  <a:innerShdw blurRad="69850" dist="43180" dir="5400000">
                    <a:srgbClr val="000000">
                      <a:alpha val="65000"/>
                    </a:srgbClr>
                  </a:innerShdw>
                </a:effectLst>
                <a:latin typeface="Calibri"/>
              </a:rPr>
              <a:t>8-½”x11”, 8-½”x14” (Color)...$0.25/page</a:t>
            </a:r>
          </a:p>
          <a:p>
            <a:pPr marL="912051" lvl="1" indent="-456029" eaLnBrk="1" fontAlgn="auto" hangingPunct="1">
              <a:spcBef>
                <a:spcPts val="0"/>
              </a:spcBef>
              <a:spcAft>
                <a:spcPts val="0"/>
              </a:spcAft>
              <a:buFont typeface="Arial" panose="020B0604020202020204" pitchFamily="34" charset="0"/>
              <a:buChar char="•"/>
            </a:pPr>
            <a:r>
              <a:rPr lang="en-US" sz="2800" i="1" dirty="0">
                <a:ln w="1905"/>
                <a:solidFill>
                  <a:srgbClr val="0070C0"/>
                </a:solidFill>
                <a:effectLst>
                  <a:innerShdw blurRad="69850" dist="43180" dir="5400000">
                    <a:srgbClr val="000000">
                      <a:alpha val="65000"/>
                    </a:srgbClr>
                  </a:innerShdw>
                </a:effectLst>
                <a:latin typeface="Calibri"/>
              </a:rPr>
              <a:t>11”x17” (B/W).......................$0.20/page</a:t>
            </a:r>
          </a:p>
          <a:p>
            <a:pPr marL="912051" lvl="1" indent="-456029" eaLnBrk="1" fontAlgn="auto" hangingPunct="1">
              <a:spcBef>
                <a:spcPts val="0"/>
              </a:spcBef>
              <a:spcAft>
                <a:spcPts val="0"/>
              </a:spcAft>
              <a:buFont typeface="Arial" panose="020B0604020202020204" pitchFamily="34" charset="0"/>
              <a:buChar char="•"/>
            </a:pPr>
            <a:r>
              <a:rPr lang="en-US" sz="2800" i="1" dirty="0">
                <a:ln w="1905"/>
                <a:solidFill>
                  <a:srgbClr val="0070C0"/>
                </a:solidFill>
                <a:effectLst>
                  <a:innerShdw blurRad="69850" dist="43180" dir="5400000">
                    <a:srgbClr val="000000">
                      <a:alpha val="65000"/>
                    </a:srgbClr>
                  </a:innerShdw>
                </a:effectLst>
                <a:latin typeface="Calibri"/>
              </a:rPr>
              <a:t>11”x17” (Color)......................$0.50/page</a:t>
            </a:r>
          </a:p>
          <a:p>
            <a:pPr marL="456029" indent="-456029" eaLnBrk="1" fontAlgn="auto" hangingPunct="1">
              <a:spcBef>
                <a:spcPts val="0"/>
              </a:spcBef>
              <a:spcAft>
                <a:spcPts val="0"/>
              </a:spcAft>
              <a:buFont typeface="Arial" panose="020B0604020202020204" pitchFamily="34" charset="0"/>
              <a:buChar char="•"/>
            </a:pPr>
            <a:r>
              <a:rPr lang="en-US" sz="2800" i="1" dirty="0">
                <a:ln w="1905"/>
                <a:solidFill>
                  <a:srgbClr val="0070C0"/>
                </a:solidFill>
                <a:effectLst>
                  <a:innerShdw blurRad="69850" dist="43180" dir="5400000">
                    <a:srgbClr val="000000">
                      <a:alpha val="65000"/>
                    </a:srgbClr>
                  </a:innerShdw>
                </a:effectLst>
                <a:latin typeface="Calibri"/>
              </a:rPr>
              <a:t>Incoming Fax..............................$0.10/page</a:t>
            </a:r>
          </a:p>
          <a:p>
            <a:pPr marL="456029" indent="-456029" eaLnBrk="1" fontAlgn="auto" hangingPunct="1">
              <a:spcBef>
                <a:spcPts val="0"/>
              </a:spcBef>
              <a:spcAft>
                <a:spcPts val="0"/>
              </a:spcAft>
              <a:buFont typeface="Arial" panose="020B0604020202020204" pitchFamily="34" charset="0"/>
              <a:buChar char="•"/>
            </a:pPr>
            <a:r>
              <a:rPr lang="en-US" sz="2800" i="1" dirty="0">
                <a:ln w="1905"/>
                <a:solidFill>
                  <a:srgbClr val="0070C0"/>
                </a:solidFill>
                <a:effectLst>
                  <a:innerShdw blurRad="69850" dist="43180" dir="5400000">
                    <a:srgbClr val="000000">
                      <a:alpha val="65000"/>
                    </a:srgbClr>
                  </a:innerShdw>
                </a:effectLst>
                <a:latin typeface="Calibri"/>
              </a:rPr>
              <a:t>Inter Library Loan.......................$3.50</a:t>
            </a:r>
          </a:p>
        </p:txBody>
      </p:sp>
    </p:spTree>
    <p:extLst>
      <p:ext uri="{BB962C8B-B14F-4D97-AF65-F5344CB8AC3E}">
        <p14:creationId xmlns:p14="http://schemas.microsoft.com/office/powerpoint/2010/main" val="3459298042"/>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Returning / Renewing</a:t>
            </a:r>
          </a:p>
        </p:txBody>
      </p:sp>
      <p:sp>
        <p:nvSpPr>
          <p:cNvPr id="24" name="Rectangle 23"/>
          <p:cNvSpPr/>
          <p:nvPr/>
        </p:nvSpPr>
        <p:spPr>
          <a:xfrm>
            <a:off x="190500" y="3446584"/>
            <a:ext cx="8534400" cy="2062103"/>
          </a:xfrm>
          <a:prstGeom prst="rect">
            <a:avLst/>
          </a:prstGeom>
          <a:noFill/>
        </p:spPr>
        <p:txBody>
          <a:bodyPr wrap="square" lIns="91205" tIns="45604" rIns="91205" bIns="45604">
            <a:spAutoFit/>
          </a:bodyPr>
          <a:lstStyle/>
          <a:p>
            <a:pP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You can now return or renew library materials checked out from the Currituck, Dare, or Pasquotank Libraries conveniently right here in Camden !</a:t>
            </a:r>
          </a:p>
        </p:txBody>
      </p:sp>
      <p:sp>
        <p:nvSpPr>
          <p:cNvPr id="32" name="Rectangle 31"/>
          <p:cNvSpPr/>
          <p:nvPr/>
        </p:nvSpPr>
        <p:spPr>
          <a:xfrm>
            <a:off x="76200" y="5527608"/>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7" name="Rectangle 26"/>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8" name="Rectangle 27"/>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1810413825"/>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Public Use Computers</a:t>
            </a:r>
          </a:p>
        </p:txBody>
      </p:sp>
      <p:sp>
        <p:nvSpPr>
          <p:cNvPr id="24" name="Rectangle 23"/>
          <p:cNvSpPr/>
          <p:nvPr/>
        </p:nvSpPr>
        <p:spPr>
          <a:xfrm>
            <a:off x="1333500" y="3522765"/>
            <a:ext cx="5003800" cy="1815882"/>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800" dirty="0">
                <a:ln w="1905"/>
                <a:solidFill>
                  <a:srgbClr val="0070C0"/>
                </a:solidFill>
                <a:effectLst>
                  <a:innerShdw blurRad="69850" dist="43180" dir="5400000">
                    <a:srgbClr val="000000">
                      <a:alpha val="65000"/>
                    </a:srgbClr>
                  </a:innerShdw>
                </a:effectLst>
                <a:latin typeface="Calibri"/>
              </a:rPr>
              <a:t>We Provide computer help for:</a:t>
            </a:r>
          </a:p>
          <a:p>
            <a:pPr marL="684037" indent="-456029" eaLnBrk="1" fontAlgn="auto" hangingPunct="1">
              <a:spcBef>
                <a:spcPts val="0"/>
              </a:spcBef>
              <a:spcAft>
                <a:spcPts val="0"/>
              </a:spcAft>
              <a:buFont typeface="Arial" panose="020B0604020202020204" pitchFamily="34" charset="0"/>
              <a:buChar char="•"/>
            </a:pPr>
            <a:r>
              <a:rPr lang="en-US" sz="2800" dirty="0">
                <a:ln w="1905"/>
                <a:solidFill>
                  <a:schemeClr val="accent6">
                    <a:lumMod val="75000"/>
                  </a:schemeClr>
                </a:solidFill>
                <a:effectLst>
                  <a:innerShdw blurRad="69850" dist="43180" dir="5400000">
                    <a:srgbClr val="000000">
                      <a:alpha val="65000"/>
                    </a:srgbClr>
                  </a:innerShdw>
                </a:effectLst>
                <a:latin typeface="Calibri"/>
              </a:rPr>
              <a:t>Basic Skills</a:t>
            </a:r>
          </a:p>
          <a:p>
            <a:pPr marL="684037" indent="-456029" eaLnBrk="1" fontAlgn="auto" hangingPunct="1">
              <a:spcBef>
                <a:spcPts val="0"/>
              </a:spcBef>
              <a:spcAft>
                <a:spcPts val="0"/>
              </a:spcAft>
              <a:buFont typeface="Arial" panose="020B0604020202020204" pitchFamily="34" charset="0"/>
              <a:buChar char="•"/>
            </a:pPr>
            <a:r>
              <a:rPr lang="en-US" sz="2800" dirty="0">
                <a:ln w="1905"/>
                <a:solidFill>
                  <a:schemeClr val="accent6">
                    <a:lumMod val="75000"/>
                  </a:schemeClr>
                </a:solidFill>
                <a:effectLst>
                  <a:innerShdw blurRad="69850" dist="43180" dir="5400000">
                    <a:srgbClr val="000000">
                      <a:alpha val="65000"/>
                    </a:srgbClr>
                  </a:innerShdw>
                </a:effectLst>
                <a:latin typeface="Calibri"/>
              </a:rPr>
              <a:t>Research</a:t>
            </a:r>
          </a:p>
          <a:p>
            <a:pPr marL="684037" indent="-456029" eaLnBrk="1" fontAlgn="auto" hangingPunct="1">
              <a:spcBef>
                <a:spcPts val="0"/>
              </a:spcBef>
              <a:spcAft>
                <a:spcPts val="0"/>
              </a:spcAft>
              <a:buFont typeface="Arial" panose="020B0604020202020204" pitchFamily="34" charset="0"/>
              <a:buChar char="•"/>
            </a:pPr>
            <a:r>
              <a:rPr lang="en-US" sz="2800" dirty="0">
                <a:ln w="1905"/>
                <a:solidFill>
                  <a:schemeClr val="accent6">
                    <a:lumMod val="75000"/>
                  </a:schemeClr>
                </a:solidFill>
                <a:effectLst>
                  <a:innerShdw blurRad="69850" dist="43180" dir="5400000">
                    <a:srgbClr val="000000">
                      <a:alpha val="65000"/>
                    </a:srgbClr>
                  </a:innerShdw>
                </a:effectLst>
                <a:latin typeface="Calibri"/>
              </a:rPr>
              <a:t>Tablets</a:t>
            </a:r>
          </a:p>
        </p:txBody>
      </p:sp>
      <p:sp>
        <p:nvSpPr>
          <p:cNvPr id="32" name="Rectangle 31"/>
          <p:cNvSpPr/>
          <p:nvPr/>
        </p:nvSpPr>
        <p:spPr>
          <a:xfrm>
            <a:off x="1765302" y="5451408"/>
            <a:ext cx="57658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4025900" y="3954619"/>
            <a:ext cx="3479800" cy="1384995"/>
          </a:xfrm>
          <a:prstGeom prst="rect">
            <a:avLst/>
          </a:prstGeom>
          <a:noFill/>
        </p:spPr>
        <p:txBody>
          <a:bodyPr wrap="square" lIns="91205" tIns="45604" rIns="91205" bIns="45604">
            <a:spAutoFit/>
          </a:bodyPr>
          <a:lstStyle/>
          <a:p>
            <a:pPr marL="456029" indent="-456029" eaLnBrk="1" fontAlgn="auto" hangingPunct="1">
              <a:spcBef>
                <a:spcPts val="0"/>
              </a:spcBef>
              <a:spcAft>
                <a:spcPts val="0"/>
              </a:spcAft>
              <a:buFont typeface="Arial" panose="020B0604020202020204" pitchFamily="34" charset="0"/>
              <a:buChar char="•"/>
            </a:pPr>
            <a:r>
              <a:rPr lang="en-US" sz="2800" dirty="0">
                <a:ln w="1905"/>
                <a:solidFill>
                  <a:schemeClr val="accent6">
                    <a:lumMod val="75000"/>
                  </a:schemeClr>
                </a:solidFill>
                <a:effectLst>
                  <a:innerShdw blurRad="69850" dist="43180" dir="5400000">
                    <a:srgbClr val="000000">
                      <a:alpha val="65000"/>
                    </a:srgbClr>
                  </a:innerShdw>
                </a:effectLst>
                <a:latin typeface="Calibri"/>
              </a:rPr>
              <a:t>Job Networking</a:t>
            </a:r>
          </a:p>
          <a:p>
            <a:pPr marL="456029" indent="-456029" eaLnBrk="1" fontAlgn="auto" hangingPunct="1">
              <a:spcBef>
                <a:spcPts val="0"/>
              </a:spcBef>
              <a:spcAft>
                <a:spcPts val="0"/>
              </a:spcAft>
              <a:buFont typeface="Arial" panose="020B0604020202020204" pitchFamily="34" charset="0"/>
              <a:buChar char="•"/>
            </a:pPr>
            <a:r>
              <a:rPr lang="en-US" sz="2800" dirty="0">
                <a:ln w="1905"/>
                <a:solidFill>
                  <a:schemeClr val="accent6">
                    <a:lumMod val="75000"/>
                  </a:schemeClr>
                </a:solidFill>
                <a:effectLst>
                  <a:innerShdw blurRad="69850" dist="43180" dir="5400000">
                    <a:srgbClr val="000000">
                      <a:alpha val="65000"/>
                    </a:srgbClr>
                  </a:innerShdw>
                </a:effectLst>
                <a:latin typeface="Calibri"/>
              </a:rPr>
              <a:t>Microsoft Office</a:t>
            </a:r>
          </a:p>
          <a:p>
            <a:pPr marL="456029" indent="-456029" eaLnBrk="1" fontAlgn="auto" hangingPunct="1">
              <a:spcBef>
                <a:spcPts val="0"/>
              </a:spcBef>
              <a:spcAft>
                <a:spcPts val="0"/>
              </a:spcAft>
              <a:buFont typeface="Arial" panose="020B0604020202020204" pitchFamily="34" charset="0"/>
              <a:buChar char="•"/>
            </a:pPr>
            <a:r>
              <a:rPr lang="en-US" sz="2800" dirty="0">
                <a:ln w="1905"/>
                <a:solidFill>
                  <a:schemeClr val="accent6">
                    <a:lumMod val="75000"/>
                  </a:schemeClr>
                </a:solidFill>
                <a:effectLst>
                  <a:innerShdw blurRad="69850" dist="43180" dir="5400000">
                    <a:srgbClr val="000000">
                      <a:alpha val="65000"/>
                    </a:srgbClr>
                  </a:innerShdw>
                </a:effectLst>
                <a:latin typeface="Calibri"/>
              </a:rPr>
              <a:t>&amp; More</a:t>
            </a:r>
          </a:p>
        </p:txBody>
      </p:sp>
      <p:sp>
        <p:nvSpPr>
          <p:cNvPr id="25" name="Rectangle 24"/>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3471042533"/>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Friends of the Library</a:t>
            </a:r>
          </a:p>
        </p:txBody>
      </p:sp>
      <p:sp>
        <p:nvSpPr>
          <p:cNvPr id="25" name="Rectangle 24"/>
          <p:cNvSpPr/>
          <p:nvPr/>
        </p:nvSpPr>
        <p:spPr>
          <a:xfrm>
            <a:off x="76200" y="3930299"/>
            <a:ext cx="8991600" cy="1076984"/>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2</a:t>
            </a:r>
            <a:r>
              <a:rPr lang="en-US" sz="3200" baseline="30000" dirty="0">
                <a:ln w="1905"/>
                <a:solidFill>
                  <a:srgbClr val="C00000"/>
                </a:solidFill>
                <a:effectLst>
                  <a:innerShdw blurRad="69850" dist="43180" dir="5400000">
                    <a:srgbClr val="000000">
                      <a:alpha val="65000"/>
                    </a:srgbClr>
                  </a:innerShdw>
                </a:effectLst>
                <a:latin typeface="Calibri"/>
              </a:rPr>
              <a:t>nd</a:t>
            </a:r>
            <a:r>
              <a:rPr lang="en-US" sz="3200" dirty="0">
                <a:ln w="1905"/>
                <a:solidFill>
                  <a:srgbClr val="C00000"/>
                </a:solidFill>
                <a:effectLst>
                  <a:innerShdw blurRad="69850" dist="43180" dir="5400000">
                    <a:srgbClr val="000000">
                      <a:alpha val="65000"/>
                    </a:srgbClr>
                  </a:innerShdw>
                </a:effectLst>
                <a:latin typeface="Calibri"/>
              </a:rPr>
              <a:t> Monday of Each Month, 3:00 - 5:00 PM</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(except on Holidays)</a:t>
            </a:r>
          </a:p>
        </p:txBody>
      </p:sp>
      <p:sp>
        <p:nvSpPr>
          <p:cNvPr id="32" name="Rectangle 31"/>
          <p:cNvSpPr/>
          <p:nvPr/>
        </p:nvSpPr>
        <p:spPr>
          <a:xfrm>
            <a:off x="63500" y="5032326"/>
            <a:ext cx="8991600" cy="830997"/>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 or email us at friendsofthecamdenlibrary@gmail.com</a:t>
            </a:r>
          </a:p>
        </p:txBody>
      </p:sp>
      <p:sp>
        <p:nvSpPr>
          <p:cNvPr id="24" name="Rectangle 23"/>
          <p:cNvSpPr/>
          <p:nvPr/>
        </p:nvSpPr>
        <p:spPr>
          <a:xfrm>
            <a:off x="76200" y="3372198"/>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Come Join Us !</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2752944266"/>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Big Kid Story Time</a:t>
            </a:r>
          </a:p>
        </p:txBody>
      </p:sp>
      <p:sp>
        <p:nvSpPr>
          <p:cNvPr id="24" name="Rectangle 23"/>
          <p:cNvSpPr/>
          <p:nvPr/>
        </p:nvSpPr>
        <p:spPr>
          <a:xfrm>
            <a:off x="76200" y="344658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For Children Ages 4-8 Years</a:t>
            </a:r>
          </a:p>
        </p:txBody>
      </p:sp>
      <p:sp>
        <p:nvSpPr>
          <p:cNvPr id="25" name="Rectangle 24"/>
          <p:cNvSpPr/>
          <p:nvPr/>
        </p:nvSpPr>
        <p:spPr>
          <a:xfrm>
            <a:off x="76200" y="413604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Every Thursday at 3:30 PM</a:t>
            </a:r>
          </a:p>
        </p:txBody>
      </p:sp>
      <p:sp>
        <p:nvSpPr>
          <p:cNvPr id="32" name="Rectangle 31"/>
          <p:cNvSpPr/>
          <p:nvPr/>
        </p:nvSpPr>
        <p:spPr>
          <a:xfrm>
            <a:off x="0" y="4930705"/>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3912917368"/>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Toddler Story Time</a:t>
            </a:r>
          </a:p>
        </p:txBody>
      </p:sp>
      <p:sp>
        <p:nvSpPr>
          <p:cNvPr id="24" name="Rectangle 23"/>
          <p:cNvSpPr/>
          <p:nvPr/>
        </p:nvSpPr>
        <p:spPr>
          <a:xfrm>
            <a:off x="76200" y="344658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For Children Ages 2-4 Years</a:t>
            </a:r>
          </a:p>
        </p:txBody>
      </p:sp>
      <p:sp>
        <p:nvSpPr>
          <p:cNvPr id="25" name="Rectangle 24"/>
          <p:cNvSpPr/>
          <p:nvPr/>
        </p:nvSpPr>
        <p:spPr>
          <a:xfrm>
            <a:off x="76200" y="413604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Every Wednesday at 10:00 AM</a:t>
            </a:r>
          </a:p>
        </p:txBody>
      </p:sp>
      <p:sp>
        <p:nvSpPr>
          <p:cNvPr id="32" name="Rectangle 31"/>
          <p:cNvSpPr/>
          <p:nvPr/>
        </p:nvSpPr>
        <p:spPr>
          <a:xfrm>
            <a:off x="0" y="4930705"/>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1096008908"/>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1059957"/>
            <a:ext cx="7886700" cy="1325563"/>
          </a:xfrm>
        </p:spPr>
        <p:txBody>
          <a:bodyPr>
            <a:normAutofit fontScale="90000"/>
          </a:bodyPr>
          <a:lstStyle/>
          <a:p>
            <a:pPr algn="ctr"/>
            <a:r>
              <a:rPr lang="en-US" dirty="0">
                <a:solidFill>
                  <a:srgbClr val="FF4611"/>
                </a:solidFill>
              </a:rPr>
              <a:t>Public </a:t>
            </a:r>
            <a:r>
              <a:rPr lang="en-US" dirty="0" err="1">
                <a:solidFill>
                  <a:srgbClr val="FF4611"/>
                </a:solidFill>
              </a:rPr>
              <a:t>Wifi</a:t>
            </a:r>
            <a:r>
              <a:rPr lang="en-US" dirty="0">
                <a:solidFill>
                  <a:srgbClr val="FF4611"/>
                </a:solidFill>
              </a:rPr>
              <a:t> at </a:t>
            </a:r>
            <a:br>
              <a:rPr lang="en-US" dirty="0">
                <a:solidFill>
                  <a:srgbClr val="FF4611"/>
                </a:solidFill>
              </a:rPr>
            </a:br>
            <a:r>
              <a:rPr lang="en-US" dirty="0">
                <a:solidFill>
                  <a:srgbClr val="FF4611"/>
                </a:solidFill>
              </a:rPr>
              <a:t>COA-Currituck &amp; COA-Elizabeth City</a:t>
            </a:r>
          </a:p>
        </p:txBody>
      </p:sp>
      <p:sp>
        <p:nvSpPr>
          <p:cNvPr id="3" name="Content Placeholder 2"/>
          <p:cNvSpPr>
            <a:spLocks noGrp="1"/>
          </p:cNvSpPr>
          <p:nvPr>
            <p:ph idx="1"/>
          </p:nvPr>
        </p:nvSpPr>
        <p:spPr>
          <a:xfrm>
            <a:off x="689610" y="2385520"/>
            <a:ext cx="7886700" cy="3271383"/>
          </a:xfrm>
        </p:spPr>
        <p:txBody>
          <a:bodyPr>
            <a:normAutofit/>
          </a:bodyPr>
          <a:lstStyle/>
          <a:p>
            <a:r>
              <a:rPr lang="en-US" dirty="0"/>
              <a:t>COA now has FREE </a:t>
            </a:r>
            <a:r>
              <a:rPr lang="en-US" dirty="0" err="1"/>
              <a:t>Wifi</a:t>
            </a:r>
            <a:r>
              <a:rPr lang="en-US" dirty="0"/>
              <a:t> for students and     the community in Currituck and Elizabeth City.</a:t>
            </a:r>
          </a:p>
          <a:p>
            <a:r>
              <a:rPr lang="en-US" dirty="0"/>
              <a:t>The new “Park and Surf” lots are located in front of the campus building in Currituck and in front of the John Wood Foreman Technology Center (FC Building) in Elizabeth City. </a:t>
            </a:r>
          </a:p>
          <a:p>
            <a:r>
              <a:rPr lang="en-US" dirty="0"/>
              <a:t>Choose “COA-Public” in your </a:t>
            </a:r>
            <a:r>
              <a:rPr lang="en-US" dirty="0" err="1"/>
              <a:t>Wifi</a:t>
            </a:r>
            <a:r>
              <a:rPr lang="en-US" dirty="0"/>
              <a:t> settings. </a:t>
            </a:r>
          </a:p>
        </p:txBody>
      </p:sp>
    </p:spTree>
    <p:extLst>
      <p:ext uri="{BB962C8B-B14F-4D97-AF65-F5344CB8AC3E}">
        <p14:creationId xmlns:p14="http://schemas.microsoft.com/office/powerpoint/2010/main" val="56950717"/>
      </p:ext>
    </p:extLst>
  </p:cSld>
  <p:clrMapOvr>
    <a:masterClrMapping/>
  </p:clrMapOvr>
  <mc:AlternateContent xmlns:mc="http://schemas.openxmlformats.org/markup-compatibility/2006" xmlns:p14="http://schemas.microsoft.com/office/powerpoint/2010/main">
    <mc:Choice Requires="p14">
      <p:transition spd="slow" p14:dur="1600" advClick="0" advTm="35000">
        <p:blinds dir="vert"/>
      </p:transition>
    </mc:Choice>
    <mc:Fallback xmlns="">
      <p:transition spd="slow" advClick="0" advTm="3500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Baby Story Time</a:t>
            </a:r>
          </a:p>
        </p:txBody>
      </p:sp>
      <p:sp>
        <p:nvSpPr>
          <p:cNvPr id="24" name="Rectangle 23"/>
          <p:cNvSpPr/>
          <p:nvPr/>
        </p:nvSpPr>
        <p:spPr>
          <a:xfrm>
            <a:off x="76200" y="344658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For Children Ages Birth - 2 Years</a:t>
            </a:r>
          </a:p>
        </p:txBody>
      </p:sp>
      <p:sp>
        <p:nvSpPr>
          <p:cNvPr id="25" name="Rectangle 24"/>
          <p:cNvSpPr/>
          <p:nvPr/>
        </p:nvSpPr>
        <p:spPr>
          <a:xfrm>
            <a:off x="76200" y="413604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Every Thursday at 10:30 AM</a:t>
            </a:r>
          </a:p>
        </p:txBody>
      </p:sp>
      <p:sp>
        <p:nvSpPr>
          <p:cNvPr id="32" name="Rectangle 31"/>
          <p:cNvSpPr/>
          <p:nvPr/>
        </p:nvSpPr>
        <p:spPr>
          <a:xfrm>
            <a:off x="0" y="4930705"/>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1529344708"/>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Programming for Ages 9-Up</a:t>
            </a:r>
          </a:p>
        </p:txBody>
      </p:sp>
      <p:sp>
        <p:nvSpPr>
          <p:cNvPr id="24" name="Rectangle 23"/>
          <p:cNvSpPr/>
          <p:nvPr/>
        </p:nvSpPr>
        <p:spPr>
          <a:xfrm>
            <a:off x="76200" y="3762283"/>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Makerspace, Breakout EDU, LEGO Club, &amp; More</a:t>
            </a:r>
          </a:p>
        </p:txBody>
      </p:sp>
      <p:sp>
        <p:nvSpPr>
          <p:cNvPr id="25" name="Rectangle 24"/>
          <p:cNvSpPr/>
          <p:nvPr/>
        </p:nvSpPr>
        <p:spPr>
          <a:xfrm>
            <a:off x="76200" y="4429971"/>
            <a:ext cx="8991600" cy="953873"/>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800" dirty="0">
                <a:ln w="1905"/>
                <a:solidFill>
                  <a:srgbClr val="C00000"/>
                </a:solidFill>
                <a:effectLst>
                  <a:innerShdw blurRad="69850" dist="43180" dir="5400000">
                    <a:srgbClr val="000000">
                      <a:alpha val="65000"/>
                    </a:srgbClr>
                  </a:innerShdw>
                </a:effectLst>
                <a:latin typeface="Calibri"/>
              </a:rPr>
              <a:t>Times &amp; Dates Vary, Check Facebook or</a:t>
            </a:r>
          </a:p>
          <a:p>
            <a:pPr algn="ctr" eaLnBrk="1" fontAlgn="auto" hangingPunct="1">
              <a:spcBef>
                <a:spcPts val="0"/>
              </a:spcBef>
              <a:spcAft>
                <a:spcPts val="0"/>
              </a:spcAft>
            </a:pPr>
            <a:r>
              <a:rPr lang="en-US" sz="2800" dirty="0">
                <a:ln w="1905"/>
                <a:solidFill>
                  <a:srgbClr val="C00000"/>
                </a:solidFill>
                <a:effectLst>
                  <a:innerShdw blurRad="69850" dist="43180" dir="5400000">
                    <a:srgbClr val="000000">
                      <a:alpha val="65000"/>
                    </a:srgbClr>
                  </a:innerShdw>
                </a:effectLst>
                <a:latin typeface="Calibri"/>
              </a:rPr>
              <a:t>Website for more details.</a:t>
            </a:r>
          </a:p>
        </p:txBody>
      </p:sp>
      <p:sp>
        <p:nvSpPr>
          <p:cNvPr id="32" name="Rectangle 31"/>
          <p:cNvSpPr/>
          <p:nvPr/>
        </p:nvSpPr>
        <p:spPr>
          <a:xfrm>
            <a:off x="0" y="5464119"/>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3356716371"/>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Baby Book Club</a:t>
            </a:r>
          </a:p>
        </p:txBody>
      </p:sp>
      <p:sp>
        <p:nvSpPr>
          <p:cNvPr id="24" name="Rectangle 23"/>
          <p:cNvSpPr/>
          <p:nvPr/>
        </p:nvSpPr>
        <p:spPr>
          <a:xfrm>
            <a:off x="76200" y="344658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0070C0"/>
                </a:solidFill>
                <a:effectLst>
                  <a:innerShdw blurRad="69850" dist="43180" dir="5400000">
                    <a:srgbClr val="000000">
                      <a:alpha val="65000"/>
                    </a:srgbClr>
                  </a:innerShdw>
                </a:effectLst>
                <a:latin typeface="Calibri"/>
              </a:rPr>
              <a:t>For Children Ages Birth-2 Years</a:t>
            </a:r>
          </a:p>
        </p:txBody>
      </p:sp>
      <p:sp>
        <p:nvSpPr>
          <p:cNvPr id="25" name="Rectangle 24"/>
          <p:cNvSpPr/>
          <p:nvPr/>
        </p:nvSpPr>
        <p:spPr>
          <a:xfrm>
            <a:off x="76200" y="413604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Every Thursday at 10:30 AM</a:t>
            </a:r>
          </a:p>
        </p:txBody>
      </p:sp>
      <p:sp>
        <p:nvSpPr>
          <p:cNvPr id="32" name="Rectangle 31"/>
          <p:cNvSpPr/>
          <p:nvPr/>
        </p:nvSpPr>
        <p:spPr>
          <a:xfrm>
            <a:off x="0" y="4930705"/>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496952739"/>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Adult Book Club</a:t>
            </a:r>
          </a:p>
        </p:txBody>
      </p:sp>
      <p:sp>
        <p:nvSpPr>
          <p:cNvPr id="24" name="Rectangle 23"/>
          <p:cNvSpPr/>
          <p:nvPr/>
        </p:nvSpPr>
        <p:spPr>
          <a:xfrm>
            <a:off x="76200" y="3446567"/>
            <a:ext cx="8991600" cy="523220"/>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800" dirty="0">
                <a:ln w="1905"/>
                <a:solidFill>
                  <a:srgbClr val="0070C0"/>
                </a:solidFill>
                <a:effectLst>
                  <a:innerShdw blurRad="69850" dist="43180" dir="5400000">
                    <a:srgbClr val="000000">
                      <a:alpha val="65000"/>
                    </a:srgbClr>
                  </a:innerShdw>
                </a:effectLst>
                <a:latin typeface="Calibri"/>
              </a:rPr>
              <a:t>Book:  Check Website or Facebook for book assigned</a:t>
            </a:r>
          </a:p>
        </p:txBody>
      </p:sp>
      <p:sp>
        <p:nvSpPr>
          <p:cNvPr id="25" name="Rectangle 24"/>
          <p:cNvSpPr/>
          <p:nvPr/>
        </p:nvSpPr>
        <p:spPr>
          <a:xfrm>
            <a:off x="76200" y="413604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Meets 3</a:t>
            </a:r>
            <a:r>
              <a:rPr lang="en-US" sz="3200" baseline="30000" dirty="0">
                <a:ln w="1905"/>
                <a:solidFill>
                  <a:srgbClr val="C00000"/>
                </a:solidFill>
                <a:effectLst>
                  <a:innerShdw blurRad="69850" dist="43180" dir="5400000">
                    <a:srgbClr val="000000">
                      <a:alpha val="65000"/>
                    </a:srgbClr>
                  </a:innerShdw>
                </a:effectLst>
                <a:latin typeface="Calibri"/>
              </a:rPr>
              <a:t>rd</a:t>
            </a:r>
            <a:r>
              <a:rPr lang="en-US" sz="3200" dirty="0">
                <a:ln w="1905"/>
                <a:solidFill>
                  <a:srgbClr val="C00000"/>
                </a:solidFill>
                <a:effectLst>
                  <a:innerShdw blurRad="69850" dist="43180" dir="5400000">
                    <a:srgbClr val="000000">
                      <a:alpha val="65000"/>
                    </a:srgbClr>
                  </a:innerShdw>
                </a:effectLst>
                <a:latin typeface="Calibri"/>
              </a:rPr>
              <a:t> Monday Each Month (except December)</a:t>
            </a:r>
          </a:p>
        </p:txBody>
      </p:sp>
      <p:sp>
        <p:nvSpPr>
          <p:cNvPr id="32" name="Rectangle 31"/>
          <p:cNvSpPr/>
          <p:nvPr/>
        </p:nvSpPr>
        <p:spPr>
          <a:xfrm>
            <a:off x="0" y="4930705"/>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1510062752"/>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Library Board of Trustees </a:t>
            </a:r>
            <a:r>
              <a:rPr lang="en-US" sz="4400"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Mtg</a:t>
            </a:r>
            <a:endPar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24" name="Rectangle 23"/>
          <p:cNvSpPr/>
          <p:nvPr/>
        </p:nvSpPr>
        <p:spPr>
          <a:xfrm>
            <a:off x="76200" y="3446567"/>
            <a:ext cx="8991600" cy="523220"/>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800" dirty="0">
                <a:ln w="1905"/>
                <a:solidFill>
                  <a:srgbClr val="0070C0"/>
                </a:solidFill>
                <a:effectLst>
                  <a:innerShdw blurRad="69850" dist="43180" dir="5400000">
                    <a:srgbClr val="000000">
                      <a:alpha val="65000"/>
                    </a:srgbClr>
                  </a:innerShdw>
                </a:effectLst>
                <a:latin typeface="Calibri"/>
              </a:rPr>
              <a:t>Public is invited to attend</a:t>
            </a:r>
          </a:p>
        </p:txBody>
      </p:sp>
      <p:sp>
        <p:nvSpPr>
          <p:cNvPr id="25" name="Rectangle 24"/>
          <p:cNvSpPr/>
          <p:nvPr/>
        </p:nvSpPr>
        <p:spPr>
          <a:xfrm>
            <a:off x="76200" y="4136049"/>
            <a:ext cx="8991600" cy="58477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Meeting is March 21, 2017 at 5:15 PM</a:t>
            </a:r>
          </a:p>
        </p:txBody>
      </p:sp>
      <p:sp>
        <p:nvSpPr>
          <p:cNvPr id="32" name="Rectangle 31"/>
          <p:cNvSpPr/>
          <p:nvPr/>
        </p:nvSpPr>
        <p:spPr>
          <a:xfrm>
            <a:off x="0" y="4930705"/>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26" name="Rectangle 25"/>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27" name="Rectangle 26"/>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1496384569"/>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963" y="206829"/>
            <a:ext cx="2852059" cy="4038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6" name="TextBox 5"/>
          <p:cNvSpPr txBox="1"/>
          <p:nvPr/>
        </p:nvSpPr>
        <p:spPr>
          <a:xfrm>
            <a:off x="217711" y="228602"/>
            <a:ext cx="2819400" cy="2308324"/>
          </a:xfrm>
          <a:prstGeom prst="rect">
            <a:avLst/>
          </a:prstGeom>
          <a:noFill/>
        </p:spPr>
        <p:txBody>
          <a:bodyPr wrap="square" lIns="91205" tIns="45604" rIns="91205" bIns="45604" rtlCol="0">
            <a:spAutoFit/>
          </a:bodyPr>
          <a:lstStyle/>
          <a:p>
            <a:pPr eaLnBrk="1" fontAlgn="auto" hangingPunct="1">
              <a:spcBef>
                <a:spcPts val="0"/>
              </a:spcBef>
              <a:spcAft>
                <a:spcPts val="0"/>
              </a:spcAft>
            </a:pPr>
            <a:r>
              <a:rPr lang="en-US" sz="2400" b="0" dirty="0">
                <a:solidFill>
                  <a:prstClr val="white"/>
                </a:solidFill>
                <a:latin typeface="Arial Black" panose="020B0A04020102020204" pitchFamily="34" charset="0"/>
              </a:rPr>
              <a:t>Do you or someone you know need help paying for Medicare coverage?</a:t>
            </a:r>
          </a:p>
        </p:txBody>
      </p:sp>
      <p:sp>
        <p:nvSpPr>
          <p:cNvPr id="7" name="TextBox 6"/>
          <p:cNvSpPr txBox="1"/>
          <p:nvPr/>
        </p:nvSpPr>
        <p:spPr>
          <a:xfrm>
            <a:off x="217715" y="2536924"/>
            <a:ext cx="2993571" cy="1569660"/>
          </a:xfrm>
          <a:prstGeom prst="rect">
            <a:avLst/>
          </a:prstGeom>
          <a:noFill/>
        </p:spPr>
        <p:txBody>
          <a:bodyPr wrap="square" lIns="91205" tIns="45604" rIns="91205" bIns="45604" rtlCol="0">
            <a:spAutoFit/>
          </a:bodyPr>
          <a:lstStyle/>
          <a:p>
            <a:pPr eaLnBrk="1" fontAlgn="auto" hangingPunct="1">
              <a:spcBef>
                <a:spcPts val="0"/>
              </a:spcBef>
              <a:spcAft>
                <a:spcPts val="0"/>
              </a:spcAft>
            </a:pPr>
            <a:r>
              <a:rPr lang="en-US" sz="2400" b="0" dirty="0">
                <a:solidFill>
                  <a:srgbClr val="FFC000"/>
                </a:solidFill>
                <a:latin typeface="Arial" panose="020B0604020202020204" pitchFamily="34" charset="0"/>
                <a:cs typeface="Arial" panose="020B0604020202020204" pitchFamily="34" charset="0"/>
              </a:rPr>
              <a:t>If so, the </a:t>
            </a:r>
          </a:p>
          <a:p>
            <a:pPr eaLnBrk="1" fontAlgn="auto" hangingPunct="1">
              <a:spcBef>
                <a:spcPts val="0"/>
              </a:spcBef>
              <a:spcAft>
                <a:spcPts val="0"/>
              </a:spcAft>
            </a:pPr>
            <a:r>
              <a:rPr lang="en-US" sz="2400" b="0" dirty="0">
                <a:solidFill>
                  <a:srgbClr val="FFC000"/>
                </a:solidFill>
                <a:latin typeface="Arial Black" panose="020B0A04020102020204" pitchFamily="34" charset="0"/>
                <a:cs typeface="Arial" panose="020B0604020202020204" pitchFamily="34" charset="0"/>
              </a:rPr>
              <a:t>Extra Help</a:t>
            </a:r>
            <a:r>
              <a:rPr lang="en-US" sz="2400" b="0" dirty="0">
                <a:solidFill>
                  <a:srgbClr val="FFC000"/>
                </a:solidFill>
                <a:latin typeface="Arial" panose="020B0604020202020204" pitchFamily="34" charset="0"/>
                <a:cs typeface="Arial" panose="020B0604020202020204" pitchFamily="34" charset="0"/>
              </a:rPr>
              <a:t> program may be able to help!</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22" y="107885"/>
            <a:ext cx="2451635" cy="1035135"/>
          </a:xfrm>
          <a:prstGeom prst="rect">
            <a:avLst/>
          </a:prstGeom>
        </p:spPr>
      </p:pic>
      <p:sp>
        <p:nvSpPr>
          <p:cNvPr id="9" name="TextBox 8"/>
          <p:cNvSpPr txBox="1"/>
          <p:nvPr/>
        </p:nvSpPr>
        <p:spPr>
          <a:xfrm>
            <a:off x="3200422" y="1283801"/>
            <a:ext cx="5758941" cy="5401479"/>
          </a:xfrm>
          <a:prstGeom prst="rect">
            <a:avLst/>
          </a:prstGeom>
          <a:noFill/>
        </p:spPr>
        <p:txBody>
          <a:bodyPr wrap="square" lIns="91205" tIns="45604" rIns="91205" bIns="45604" rtlCol="0">
            <a:spAutoFit/>
          </a:bodyPr>
          <a:lstStyle/>
          <a:p>
            <a:pPr eaLnBrk="1" fontAlgn="auto" hangingPunct="1">
              <a:spcBef>
                <a:spcPts val="0"/>
              </a:spcBef>
              <a:spcAft>
                <a:spcPts val="0"/>
              </a:spcAft>
            </a:pPr>
            <a:r>
              <a:rPr lang="en-US" sz="1700" b="0" dirty="0">
                <a:solidFill>
                  <a:srgbClr val="1F497D"/>
                </a:solidFill>
                <a:latin typeface="Arial" panose="020B0604020202020204" pitchFamily="34" charset="0"/>
                <a:cs typeface="Arial" panose="020B0604020202020204" pitchFamily="34" charset="0"/>
              </a:rPr>
              <a:t>Medicare recipients with limited income and assets may qualify for money-saving programs, called Extra Help and Medicare Savings Program.</a:t>
            </a:r>
          </a:p>
          <a:p>
            <a:pPr eaLnBrk="1" fontAlgn="auto" hangingPunct="1">
              <a:spcBef>
                <a:spcPts val="0"/>
              </a:spcBef>
              <a:spcAft>
                <a:spcPts val="0"/>
              </a:spcAft>
            </a:pPr>
            <a:endParaRPr lang="en-US" sz="1700" b="0" dirty="0">
              <a:solidFill>
                <a:srgbClr val="1F497D"/>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700" b="0" dirty="0">
                <a:solidFill>
                  <a:srgbClr val="1F497D"/>
                </a:solidFill>
                <a:latin typeface="Arial" panose="020B0604020202020204" pitchFamily="34" charset="0"/>
                <a:cs typeface="Arial" panose="020B0604020202020204" pitchFamily="34" charset="0"/>
              </a:rPr>
              <a:t>These programs may save you money on the following:</a:t>
            </a:r>
          </a:p>
          <a:p>
            <a:pPr eaLnBrk="1" fontAlgn="auto" hangingPunct="1">
              <a:spcBef>
                <a:spcPts val="0"/>
              </a:spcBef>
              <a:spcAft>
                <a:spcPts val="0"/>
              </a:spcAft>
            </a:pPr>
            <a:endParaRPr lang="en-US" sz="1700" b="0" dirty="0">
              <a:solidFill>
                <a:srgbClr val="1F497D"/>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700" dirty="0">
                <a:solidFill>
                  <a:srgbClr val="1F497D"/>
                </a:solidFill>
                <a:latin typeface="Arial" panose="020B0604020202020204" pitchFamily="34" charset="0"/>
                <a:cs typeface="Arial" panose="020B0604020202020204" pitchFamily="34" charset="0"/>
              </a:rPr>
              <a:t>Extra Help</a:t>
            </a:r>
          </a:p>
          <a:p>
            <a:pPr marL="285013" indent="-285013" eaLnBrk="1" fontAlgn="auto" hangingPunct="1">
              <a:spcBef>
                <a:spcPts val="0"/>
              </a:spcBef>
              <a:spcAft>
                <a:spcPts val="0"/>
              </a:spcAft>
              <a:buFont typeface="Arial" panose="020B0604020202020204" pitchFamily="34" charset="0"/>
              <a:buChar char="•"/>
            </a:pPr>
            <a:r>
              <a:rPr lang="en-US" sz="1700" b="0" dirty="0">
                <a:solidFill>
                  <a:srgbClr val="1F497D"/>
                </a:solidFill>
                <a:latin typeface="Arial" panose="020B0604020202020204" pitchFamily="34" charset="0"/>
                <a:cs typeface="Arial" panose="020B0604020202020204" pitchFamily="34" charset="0"/>
              </a:rPr>
              <a:t>Medicare Prescription Drug Plan premiums</a:t>
            </a:r>
          </a:p>
          <a:p>
            <a:pPr marL="285013" indent="-285013" eaLnBrk="1" fontAlgn="auto" hangingPunct="1">
              <a:spcBef>
                <a:spcPts val="0"/>
              </a:spcBef>
              <a:spcAft>
                <a:spcPts val="0"/>
              </a:spcAft>
              <a:buFont typeface="Arial" panose="020B0604020202020204" pitchFamily="34" charset="0"/>
              <a:buChar char="•"/>
            </a:pPr>
            <a:r>
              <a:rPr lang="en-US" sz="1700" b="0" dirty="0">
                <a:solidFill>
                  <a:srgbClr val="1F497D"/>
                </a:solidFill>
                <a:latin typeface="Arial" panose="020B0604020202020204" pitchFamily="34" charset="0"/>
                <a:cs typeface="Arial" panose="020B0604020202020204" pitchFamily="34" charset="0"/>
              </a:rPr>
              <a:t>Medicare prescription drug deductibles and copayments.</a:t>
            </a:r>
          </a:p>
          <a:p>
            <a:pPr marL="285013" indent="-285013" eaLnBrk="1" fontAlgn="auto" hangingPunct="1">
              <a:spcBef>
                <a:spcPts val="0"/>
              </a:spcBef>
              <a:spcAft>
                <a:spcPts val="0"/>
              </a:spcAft>
              <a:buFont typeface="Arial" panose="020B0604020202020204" pitchFamily="34" charset="0"/>
              <a:buChar char="•"/>
            </a:pPr>
            <a:endParaRPr lang="en-US" sz="1700" b="0" dirty="0">
              <a:solidFill>
                <a:srgbClr val="1F497D"/>
              </a:solidFill>
              <a:latin typeface="Arial" panose="020B0604020202020204" pitchFamily="34" charset="0"/>
              <a:cs typeface="Arial" panose="020B0604020202020204" pitchFamily="34" charset="0"/>
            </a:endParaRPr>
          </a:p>
          <a:p>
            <a:pPr eaLnBrk="1" fontAlgn="auto" hangingPunct="1">
              <a:spcBef>
                <a:spcPts val="0"/>
              </a:spcBef>
              <a:spcAft>
                <a:spcPts val="0"/>
              </a:spcAft>
            </a:pPr>
            <a:r>
              <a:rPr lang="en-US" sz="1700" dirty="0">
                <a:solidFill>
                  <a:srgbClr val="1F497D"/>
                </a:solidFill>
                <a:latin typeface="Arial" panose="020B0604020202020204" pitchFamily="34" charset="0"/>
                <a:cs typeface="Arial" panose="020B0604020202020204" pitchFamily="34" charset="0"/>
              </a:rPr>
              <a:t>Medicare Savings Program</a:t>
            </a:r>
          </a:p>
          <a:p>
            <a:pPr marL="285013" indent="-285013" eaLnBrk="1" fontAlgn="auto" hangingPunct="1">
              <a:spcBef>
                <a:spcPts val="0"/>
              </a:spcBef>
              <a:spcAft>
                <a:spcPts val="0"/>
              </a:spcAft>
              <a:buFont typeface="Arial" panose="020B0604020202020204" pitchFamily="34" charset="0"/>
              <a:buChar char="•"/>
            </a:pPr>
            <a:r>
              <a:rPr lang="en-US" sz="1700" b="0" dirty="0">
                <a:solidFill>
                  <a:srgbClr val="1F497D"/>
                </a:solidFill>
                <a:latin typeface="Arial" panose="020B0604020202020204" pitchFamily="34" charset="0"/>
                <a:cs typeface="Arial" panose="020B0604020202020204" pitchFamily="34" charset="0"/>
              </a:rPr>
              <a:t>Medicare medical coverage deductibles and copayments</a:t>
            </a:r>
          </a:p>
          <a:p>
            <a:pPr marL="285013" indent="-285013" eaLnBrk="1" fontAlgn="auto" hangingPunct="1">
              <a:spcBef>
                <a:spcPts val="0"/>
              </a:spcBef>
              <a:spcAft>
                <a:spcPts val="0"/>
              </a:spcAft>
              <a:buFont typeface="Arial" panose="020B0604020202020204" pitchFamily="34" charset="0"/>
              <a:buChar char="•"/>
            </a:pPr>
            <a:r>
              <a:rPr lang="en-US" sz="1700" b="0" dirty="0">
                <a:solidFill>
                  <a:srgbClr val="1F497D"/>
                </a:solidFill>
                <a:latin typeface="Arial" panose="020B0604020202020204" pitchFamily="34" charset="0"/>
                <a:cs typeface="Arial" panose="020B0604020202020204" pitchFamily="34" charset="0"/>
              </a:rPr>
              <a:t>Medicare medical coverage premiums.</a:t>
            </a:r>
          </a:p>
          <a:p>
            <a:pPr eaLnBrk="1" fontAlgn="auto" hangingPunct="1">
              <a:spcBef>
                <a:spcPts val="0"/>
              </a:spcBef>
              <a:spcAft>
                <a:spcPts val="0"/>
              </a:spcAft>
            </a:pPr>
            <a:endParaRPr lang="en-US" sz="1800" b="0" dirty="0">
              <a:solidFill>
                <a:prstClr val="black"/>
              </a:solidFill>
              <a:latin typeface="Calibri"/>
            </a:endParaRPr>
          </a:p>
          <a:p>
            <a:pPr marL="285013" indent="-285013" eaLnBrk="1" fontAlgn="auto" hangingPunct="1">
              <a:spcBef>
                <a:spcPts val="0"/>
              </a:spcBef>
              <a:spcAft>
                <a:spcPts val="0"/>
              </a:spcAft>
              <a:buFont typeface="Arial" panose="020B0604020202020204" pitchFamily="34" charset="0"/>
              <a:buChar char="•"/>
            </a:pPr>
            <a:endParaRPr lang="en-US" sz="1800" b="0" dirty="0">
              <a:solidFill>
                <a:prstClr val="black"/>
              </a:solidFill>
              <a:latin typeface="Calibri"/>
            </a:endParaRPr>
          </a:p>
          <a:p>
            <a:pPr marL="285013" indent="-285013" eaLnBrk="1" fontAlgn="auto" hangingPunct="1">
              <a:spcBef>
                <a:spcPts val="0"/>
              </a:spcBef>
              <a:spcAft>
                <a:spcPts val="0"/>
              </a:spcAft>
              <a:buFont typeface="Arial" panose="020B0604020202020204" pitchFamily="34" charset="0"/>
              <a:buChar char="•"/>
            </a:pPr>
            <a:endParaRPr lang="en-US" sz="1800" b="0" dirty="0">
              <a:solidFill>
                <a:prstClr val="black"/>
              </a:solidFill>
              <a:latin typeface="Calibri"/>
            </a:endParaRPr>
          </a:p>
          <a:p>
            <a:pPr marL="285013" indent="-285013" eaLnBrk="1" fontAlgn="auto" hangingPunct="1">
              <a:spcBef>
                <a:spcPts val="0"/>
              </a:spcBef>
              <a:spcAft>
                <a:spcPts val="0"/>
              </a:spcAft>
              <a:buFont typeface="Arial" panose="020B0604020202020204" pitchFamily="34" charset="0"/>
              <a:buChar char="•"/>
            </a:pPr>
            <a:endParaRPr lang="en-US" sz="1800" b="0" dirty="0">
              <a:solidFill>
                <a:prstClr val="black"/>
              </a:solidFill>
              <a:latin typeface="Calibri"/>
            </a:endParaRPr>
          </a:p>
          <a:p>
            <a:pPr marL="285013" indent="-285013" eaLnBrk="1" fontAlgn="auto" hangingPunct="1">
              <a:spcBef>
                <a:spcPts val="0"/>
              </a:spcBef>
              <a:spcAft>
                <a:spcPts val="0"/>
              </a:spcAft>
              <a:buFont typeface="Arial" panose="020B0604020202020204" pitchFamily="34" charset="0"/>
              <a:buChar char="•"/>
            </a:pPr>
            <a:endParaRPr lang="en-US" sz="1800" b="0" dirty="0">
              <a:solidFill>
                <a:prstClr val="black"/>
              </a:solidFill>
              <a:latin typeface="Calibri"/>
            </a:endParaRPr>
          </a:p>
        </p:txBody>
      </p:sp>
      <p:sp>
        <p:nvSpPr>
          <p:cNvPr id="11" name="Rectangle 10"/>
          <p:cNvSpPr/>
          <p:nvPr/>
        </p:nvSpPr>
        <p:spPr>
          <a:xfrm>
            <a:off x="3467101" y="5410200"/>
            <a:ext cx="5502728" cy="1371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2" name="TextBox 11"/>
          <p:cNvSpPr txBox="1"/>
          <p:nvPr/>
        </p:nvSpPr>
        <p:spPr>
          <a:xfrm>
            <a:off x="3524249" y="5495835"/>
            <a:ext cx="5388429" cy="1261884"/>
          </a:xfrm>
          <a:prstGeom prst="rect">
            <a:avLst/>
          </a:prstGeom>
          <a:noFill/>
        </p:spPr>
        <p:txBody>
          <a:bodyPr wrap="square" lIns="91205" tIns="45604" rIns="91205" bIns="45604" rtlCol="0">
            <a:spAutoFit/>
          </a:bodyPr>
          <a:lstStyle/>
          <a:p>
            <a:pPr algn="ctr" eaLnBrk="1" fontAlgn="auto" hangingPunct="1">
              <a:spcBef>
                <a:spcPts val="0"/>
              </a:spcBef>
              <a:spcAft>
                <a:spcPts val="0"/>
              </a:spcAft>
            </a:pPr>
            <a:r>
              <a:rPr lang="en-US" sz="1800" i="1" dirty="0">
                <a:solidFill>
                  <a:srgbClr val="1F497D"/>
                </a:solidFill>
                <a:latin typeface="Times New Roman" panose="02020603050405020304" pitchFamily="18" charset="0"/>
                <a:cs typeface="Times New Roman" panose="02020603050405020304" pitchFamily="18" charset="0"/>
              </a:rPr>
              <a:t>There are more than </a:t>
            </a:r>
            <a:r>
              <a:rPr lang="en-US" sz="2000" i="1" u="sng" dirty="0">
                <a:solidFill>
                  <a:srgbClr val="1F497D"/>
                </a:solidFill>
                <a:latin typeface="Times New Roman" panose="02020603050405020304" pitchFamily="18" charset="0"/>
                <a:cs typeface="Times New Roman" panose="02020603050405020304" pitchFamily="18" charset="0"/>
              </a:rPr>
              <a:t>60</a:t>
            </a:r>
            <a:r>
              <a:rPr lang="en-US" sz="2000" i="1" dirty="0">
                <a:solidFill>
                  <a:srgbClr val="1F497D"/>
                </a:solidFill>
                <a:latin typeface="Times New Roman" panose="02020603050405020304" pitchFamily="18" charset="0"/>
                <a:cs typeface="Times New Roman" panose="02020603050405020304" pitchFamily="18" charset="0"/>
              </a:rPr>
              <a:t> </a:t>
            </a:r>
            <a:r>
              <a:rPr lang="en-US" sz="1800" i="1" dirty="0">
                <a:solidFill>
                  <a:srgbClr val="1F497D"/>
                </a:solidFill>
                <a:latin typeface="Times New Roman" panose="02020603050405020304" pitchFamily="18" charset="0"/>
                <a:cs typeface="Times New Roman" panose="02020603050405020304" pitchFamily="18" charset="0"/>
              </a:rPr>
              <a:t>Medicare beneficiaries in </a:t>
            </a:r>
            <a:r>
              <a:rPr lang="en-US" sz="2000" i="1" u="sng" dirty="0">
                <a:solidFill>
                  <a:srgbClr val="1F497D"/>
                </a:solidFill>
                <a:latin typeface="Times New Roman" panose="02020603050405020304" pitchFamily="18" charset="0"/>
                <a:cs typeface="Times New Roman" panose="02020603050405020304" pitchFamily="18" charset="0"/>
              </a:rPr>
              <a:t>Camden County </a:t>
            </a:r>
            <a:r>
              <a:rPr lang="en-US" sz="1800" i="1" dirty="0">
                <a:solidFill>
                  <a:srgbClr val="1F497D"/>
                </a:solidFill>
                <a:latin typeface="Times New Roman" panose="02020603050405020304" pitchFamily="18" charset="0"/>
                <a:cs typeface="Times New Roman" panose="02020603050405020304" pitchFamily="18" charset="0"/>
              </a:rPr>
              <a:t>who may be eligible for help but have yet to apply. Applications are easy to complete and we are happy to assist you!</a:t>
            </a:r>
          </a:p>
        </p:txBody>
      </p:sp>
      <p:sp>
        <p:nvSpPr>
          <p:cNvPr id="13" name="TextBox 12"/>
          <p:cNvSpPr txBox="1"/>
          <p:nvPr/>
        </p:nvSpPr>
        <p:spPr>
          <a:xfrm>
            <a:off x="304800" y="4298591"/>
            <a:ext cx="2819400" cy="2585323"/>
          </a:xfrm>
          <a:prstGeom prst="rect">
            <a:avLst/>
          </a:prstGeom>
          <a:noFill/>
        </p:spPr>
        <p:txBody>
          <a:bodyPr wrap="square" lIns="91205" tIns="45604" rIns="91205" bIns="45604" rtlCol="0">
            <a:spAutoFit/>
          </a:bodyPr>
          <a:lstStyle/>
          <a:p>
            <a:pPr algn="ctr" eaLnBrk="1" fontAlgn="auto" hangingPunct="1">
              <a:spcBef>
                <a:spcPts val="0"/>
              </a:spcBef>
              <a:spcAft>
                <a:spcPts val="0"/>
              </a:spcAft>
            </a:pPr>
            <a:r>
              <a:rPr lang="en-US" sz="1600" b="0" dirty="0">
                <a:solidFill>
                  <a:srgbClr val="1F497D"/>
                </a:solidFill>
                <a:latin typeface="Arial" panose="020B0604020202020204" pitchFamily="34" charset="0"/>
                <a:cs typeface="Arial" panose="020B0604020202020204" pitchFamily="34" charset="0"/>
              </a:rPr>
              <a:t>For more information OR </a:t>
            </a:r>
          </a:p>
          <a:p>
            <a:pPr algn="ctr" eaLnBrk="1" fontAlgn="auto" hangingPunct="1">
              <a:spcBef>
                <a:spcPts val="0"/>
              </a:spcBef>
              <a:spcAft>
                <a:spcPts val="0"/>
              </a:spcAft>
            </a:pPr>
            <a:r>
              <a:rPr lang="en-US" sz="1600" b="0" dirty="0">
                <a:solidFill>
                  <a:srgbClr val="1F497D"/>
                </a:solidFill>
                <a:latin typeface="Arial" panose="020B0604020202020204" pitchFamily="34" charset="0"/>
                <a:cs typeface="Arial" panose="020B0604020202020204" pitchFamily="34" charset="0"/>
              </a:rPr>
              <a:t>for help completing an application, contact:</a:t>
            </a:r>
          </a:p>
          <a:p>
            <a:pPr algn="ctr" eaLnBrk="1" fontAlgn="auto" hangingPunct="1">
              <a:spcBef>
                <a:spcPts val="0"/>
              </a:spcBef>
              <a:spcAft>
                <a:spcPts val="0"/>
              </a:spcAft>
            </a:pPr>
            <a:endParaRPr lang="en-US" sz="1600" b="0" dirty="0">
              <a:solidFill>
                <a:srgbClr val="1F497D"/>
              </a:solidFill>
              <a:latin typeface="Arial" panose="020B0604020202020204" pitchFamily="34" charset="0"/>
              <a:cs typeface="Arial" panose="020B0604020202020204" pitchFamily="34" charset="0"/>
            </a:endParaRPr>
          </a:p>
          <a:p>
            <a:pPr algn="ctr" eaLnBrk="1" fontAlgn="auto" hangingPunct="1">
              <a:spcBef>
                <a:spcPts val="0"/>
              </a:spcBef>
              <a:spcAft>
                <a:spcPts val="0"/>
              </a:spcAft>
            </a:pPr>
            <a:r>
              <a:rPr lang="en-US" sz="1600" dirty="0">
                <a:solidFill>
                  <a:srgbClr val="1F497D"/>
                </a:solidFill>
                <a:latin typeface="Arial" panose="020B0604020202020204" pitchFamily="34" charset="0"/>
                <a:cs typeface="Arial" panose="020B0604020202020204" pitchFamily="34" charset="0"/>
              </a:rPr>
              <a:t>NC SHIIP</a:t>
            </a:r>
          </a:p>
          <a:p>
            <a:pPr algn="ctr" eaLnBrk="1" fontAlgn="auto" hangingPunct="1">
              <a:spcBef>
                <a:spcPts val="0"/>
              </a:spcBef>
              <a:spcAft>
                <a:spcPts val="0"/>
              </a:spcAft>
            </a:pPr>
            <a:r>
              <a:rPr lang="en-US" sz="1600" b="0" dirty="0">
                <a:solidFill>
                  <a:srgbClr val="1F497D"/>
                </a:solidFill>
                <a:latin typeface="Arial" panose="020B0604020202020204" pitchFamily="34" charset="0"/>
                <a:cs typeface="Arial" panose="020B0604020202020204" pitchFamily="34" charset="0"/>
              </a:rPr>
              <a:t>855-408-1212</a:t>
            </a:r>
          </a:p>
          <a:p>
            <a:pPr algn="ctr" eaLnBrk="1" fontAlgn="auto" hangingPunct="1">
              <a:spcBef>
                <a:spcPts val="0"/>
              </a:spcBef>
              <a:spcAft>
                <a:spcPts val="0"/>
              </a:spcAft>
            </a:pPr>
            <a:endParaRPr lang="en-US" sz="1600" dirty="0">
              <a:solidFill>
                <a:srgbClr val="1F497D"/>
              </a:solidFill>
              <a:latin typeface="Arial" panose="020B0604020202020204" pitchFamily="34" charset="0"/>
              <a:cs typeface="Arial" panose="020B0604020202020204" pitchFamily="34" charset="0"/>
            </a:endParaRPr>
          </a:p>
          <a:p>
            <a:pPr algn="ctr" eaLnBrk="1" fontAlgn="auto" hangingPunct="1">
              <a:spcBef>
                <a:spcPts val="0"/>
              </a:spcBef>
              <a:spcAft>
                <a:spcPts val="0"/>
              </a:spcAft>
            </a:pPr>
            <a:r>
              <a:rPr lang="en-US" sz="1600" dirty="0">
                <a:solidFill>
                  <a:srgbClr val="1F497D"/>
                </a:solidFill>
                <a:latin typeface="Arial" panose="020B0604020202020204" pitchFamily="34" charset="0"/>
                <a:cs typeface="Arial" panose="020B0604020202020204" pitchFamily="34" charset="0"/>
              </a:rPr>
              <a:t>Albemarle Commission </a:t>
            </a:r>
          </a:p>
          <a:p>
            <a:pPr algn="ctr" eaLnBrk="1" fontAlgn="auto" hangingPunct="1">
              <a:spcBef>
                <a:spcPts val="0"/>
              </a:spcBef>
              <a:spcAft>
                <a:spcPts val="0"/>
              </a:spcAft>
            </a:pPr>
            <a:r>
              <a:rPr lang="en-US" sz="1600" dirty="0">
                <a:solidFill>
                  <a:srgbClr val="1F497D"/>
                </a:solidFill>
                <a:latin typeface="Arial" panose="020B0604020202020204" pitchFamily="34" charset="0"/>
                <a:cs typeface="Arial" panose="020B0604020202020204" pitchFamily="34" charset="0"/>
              </a:rPr>
              <a:t>Area Agency on Aging</a:t>
            </a:r>
          </a:p>
          <a:p>
            <a:pPr algn="ctr" eaLnBrk="1" fontAlgn="auto" hangingPunct="1">
              <a:spcBef>
                <a:spcPts val="0"/>
              </a:spcBef>
              <a:spcAft>
                <a:spcPts val="0"/>
              </a:spcAft>
            </a:pPr>
            <a:r>
              <a:rPr lang="en-US" sz="1600" b="0" dirty="0">
                <a:solidFill>
                  <a:srgbClr val="1F497D"/>
                </a:solidFill>
                <a:latin typeface="Arial" panose="020B0604020202020204" pitchFamily="34" charset="0"/>
                <a:cs typeface="Arial" panose="020B0604020202020204" pitchFamily="34" charset="0"/>
              </a:rPr>
              <a:t>252-426-5753 ext. 232</a:t>
            </a:r>
          </a:p>
        </p:txBody>
      </p:sp>
    </p:spTree>
    <p:extLst>
      <p:ext uri="{BB962C8B-B14F-4D97-AF65-F5344CB8AC3E}">
        <p14:creationId xmlns:p14="http://schemas.microsoft.com/office/powerpoint/2010/main" val="1272114093"/>
      </p:ext>
    </p:extLst>
  </p:cSld>
  <p:clrMapOvr>
    <a:masterClrMapping/>
  </p:clrMapOvr>
  <mc:AlternateContent xmlns:mc="http://schemas.openxmlformats.org/markup-compatibility/2006" xmlns:p14="http://schemas.microsoft.com/office/powerpoint/2010/main">
    <mc:Choice Requires="p14">
      <p:transition spd="slow" p14:dur="4000" advClick="0" advTm="45000">
        <p:cover/>
      </p:transition>
    </mc:Choice>
    <mc:Fallback xmlns="">
      <p:transition spd="slow" advClick="0" advTm="45000">
        <p:cov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1059957"/>
            <a:ext cx="7886700" cy="1325563"/>
          </a:xfrm>
        </p:spPr>
        <p:txBody>
          <a:bodyPr>
            <a:normAutofit fontScale="90000"/>
          </a:bodyPr>
          <a:lstStyle/>
          <a:p>
            <a:pPr algn="ctr"/>
            <a:r>
              <a:rPr lang="en-US" dirty="0">
                <a:solidFill>
                  <a:srgbClr val="FF4611"/>
                </a:solidFill>
              </a:rPr>
              <a:t>Public </a:t>
            </a:r>
            <a:r>
              <a:rPr lang="en-US" dirty="0" err="1">
                <a:solidFill>
                  <a:srgbClr val="FF4611"/>
                </a:solidFill>
              </a:rPr>
              <a:t>Wifi</a:t>
            </a:r>
            <a:r>
              <a:rPr lang="en-US" dirty="0">
                <a:solidFill>
                  <a:srgbClr val="FF4611"/>
                </a:solidFill>
              </a:rPr>
              <a:t> at </a:t>
            </a:r>
            <a:br>
              <a:rPr lang="en-US" dirty="0">
                <a:solidFill>
                  <a:srgbClr val="FF4611"/>
                </a:solidFill>
              </a:rPr>
            </a:br>
            <a:r>
              <a:rPr lang="en-US" dirty="0">
                <a:solidFill>
                  <a:srgbClr val="FF4611"/>
                </a:solidFill>
              </a:rPr>
              <a:t>COA-Currituck &amp; COA-Elizabeth City</a:t>
            </a:r>
          </a:p>
        </p:txBody>
      </p:sp>
      <p:sp>
        <p:nvSpPr>
          <p:cNvPr id="3" name="Content Placeholder 2"/>
          <p:cNvSpPr>
            <a:spLocks noGrp="1"/>
          </p:cNvSpPr>
          <p:nvPr>
            <p:ph idx="1"/>
          </p:nvPr>
        </p:nvSpPr>
        <p:spPr>
          <a:xfrm>
            <a:off x="689610" y="2385520"/>
            <a:ext cx="7886700" cy="3271383"/>
          </a:xfrm>
        </p:spPr>
        <p:txBody>
          <a:bodyPr>
            <a:normAutofit/>
          </a:bodyPr>
          <a:lstStyle/>
          <a:p>
            <a:r>
              <a:rPr lang="en-US" dirty="0"/>
              <a:t>COA now has FREE </a:t>
            </a:r>
            <a:r>
              <a:rPr lang="en-US" dirty="0" err="1"/>
              <a:t>Wifi</a:t>
            </a:r>
            <a:r>
              <a:rPr lang="en-US" dirty="0"/>
              <a:t> for students and     the community in Currituck and Elizabeth City.</a:t>
            </a:r>
          </a:p>
          <a:p>
            <a:r>
              <a:rPr lang="en-US" dirty="0"/>
              <a:t>The new “Park and Surf” lots are located in front of the campus building in Currituck and in front of the John Wood Foreman Technology Center (FC Building) in Elizabeth City. </a:t>
            </a:r>
          </a:p>
          <a:p>
            <a:r>
              <a:rPr lang="en-US" dirty="0"/>
              <a:t>Choose “COA-Public” in your </a:t>
            </a:r>
            <a:r>
              <a:rPr lang="en-US" dirty="0" err="1"/>
              <a:t>Wifi</a:t>
            </a:r>
            <a:r>
              <a:rPr lang="en-US" dirty="0"/>
              <a:t> settings. </a:t>
            </a:r>
          </a:p>
        </p:txBody>
      </p:sp>
    </p:spTree>
    <p:extLst>
      <p:ext uri="{BB962C8B-B14F-4D97-AF65-F5344CB8AC3E}">
        <p14:creationId xmlns:p14="http://schemas.microsoft.com/office/powerpoint/2010/main" val="1037833223"/>
      </p:ext>
    </p:extLst>
  </p:cSld>
  <p:clrMapOvr>
    <a:masterClrMapping/>
  </p:clrMapOvr>
  <mc:AlternateContent xmlns:mc="http://schemas.openxmlformats.org/markup-compatibility/2006" xmlns:p14="http://schemas.microsoft.com/office/powerpoint/2010/main">
    <mc:Choice Requires="p14">
      <p:transition spd="slow" p14:dur="1600" advClick="0" advTm="35000">
        <p:blinds dir="vert"/>
      </p:transition>
    </mc:Choice>
    <mc:Fallback xmlns="">
      <p:transition spd="slow" advClick="0" advTm="35000">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1319"/>
            <a:ext cx="9144000" cy="58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902750"/>
      </p:ext>
    </p:extLst>
  </p:cSld>
  <p:clrMapOvr>
    <a:masterClrMapping/>
  </p:clrMapOvr>
  <p:transition spd="slow" advClick="0" advTm="35000">
    <p:wheel spokes="1"/>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OPEN TO PUBLIC</a:t>
            </a:r>
          </a:p>
        </p:txBody>
      </p:sp>
      <p:sp>
        <p:nvSpPr>
          <p:cNvPr id="25" name="Rectangle 24"/>
          <p:cNvSpPr/>
          <p:nvPr/>
        </p:nvSpPr>
        <p:spPr>
          <a:xfrm>
            <a:off x="76200" y="3459724"/>
            <a:ext cx="8991600" cy="2061869"/>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Camden County Library is OPEN to the Public.</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Hours are 9AM - 5PM, M-F. Sorry No Weekends.</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Closed from 1PM-2PM Each Day for Cleaning.</a:t>
            </a:r>
          </a:p>
          <a:p>
            <a:pPr algn="ctr" eaLnBrk="1" fontAlgn="auto" hangingPunct="1">
              <a:spcBef>
                <a:spcPts val="0"/>
              </a:spcBef>
              <a:spcAft>
                <a:spcPts val="0"/>
              </a:spcAft>
            </a:pPr>
            <a:r>
              <a:rPr lang="en-US" sz="3200" dirty="0">
                <a:ln w="1905"/>
                <a:solidFill>
                  <a:srgbClr val="000099"/>
                </a:solidFill>
                <a:effectLst>
                  <a:innerShdw blurRad="69850" dist="43180" dir="5400000">
                    <a:srgbClr val="000000">
                      <a:alpha val="65000"/>
                    </a:srgbClr>
                  </a:innerShdw>
                </a:effectLst>
                <a:latin typeface="Calibri"/>
              </a:rPr>
              <a:t>Digital Content is available online.</a:t>
            </a:r>
          </a:p>
        </p:txBody>
      </p:sp>
      <p:sp>
        <p:nvSpPr>
          <p:cNvPr id="32" name="Rectangle 31"/>
          <p:cNvSpPr/>
          <p:nvPr/>
        </p:nvSpPr>
        <p:spPr>
          <a:xfrm>
            <a:off x="63500" y="5495854"/>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33" name="Rectangle 32"/>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34" name="Rectangle 33"/>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4113442112"/>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sp>
        <p:nvSpPr>
          <p:cNvPr id="6" name="Rectangle 5"/>
          <p:cNvSpPr/>
          <p:nvPr/>
        </p:nvSpPr>
        <p:spPr>
          <a:xfrm>
            <a:off x="584202" y="1098554"/>
            <a:ext cx="8070850" cy="831850"/>
          </a:xfrm>
          <a:prstGeom prst="rect">
            <a:avLst/>
          </a:prstGeom>
        </p:spPr>
        <p:txBody>
          <a:bodyPr lIns="91205" tIns="45604" rIns="91205" bIns="45604">
            <a:spAutoFit/>
          </a:bodyPr>
          <a:lstStyle/>
          <a:p>
            <a:pPr algn="ctr" defTabSz="456029" eaLnBrk="1" fontAlgn="auto" hangingPunct="1">
              <a:spcBef>
                <a:spcPts val="0"/>
              </a:spcBef>
              <a:spcAft>
                <a:spcPts val="0"/>
              </a:spcAft>
              <a:defRPr/>
            </a:pPr>
            <a:r>
              <a:rPr lang="en-US" sz="4800" dirty="0">
                <a:solidFill>
                  <a:prstClr val="black"/>
                </a:solidFill>
                <a:effectLst>
                  <a:outerShdw blurRad="38100" dist="38100" dir="2700000" algn="tl">
                    <a:srgbClr val="000000">
                      <a:alpha val="43137"/>
                    </a:srgbClr>
                  </a:outerShdw>
                </a:effectLst>
                <a:latin typeface="Calibri"/>
              </a:rPr>
              <a:t>No job?  No skills?  No money?</a:t>
            </a:r>
          </a:p>
        </p:txBody>
      </p:sp>
      <p:pic>
        <p:nvPicPr>
          <p:cNvPr id="98309"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Box 2"/>
          <p:cNvSpPr txBox="1">
            <a:spLocks noChangeArrowheads="1"/>
          </p:cNvSpPr>
          <p:nvPr/>
        </p:nvSpPr>
        <p:spPr bwMode="auto">
          <a:xfrm>
            <a:off x="314341" y="2401920"/>
            <a:ext cx="8340725"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algn="ctr" eaLnBrk="1" hangingPunct="1"/>
            <a:r>
              <a:rPr lang="en-US" sz="4000">
                <a:solidFill>
                  <a:srgbClr val="000000"/>
                </a:solidFill>
                <a:latin typeface="Calibri" pitchFamily="34" charset="0"/>
              </a:rPr>
              <a:t>WIA YOUTH AND ADULT PROGRAMS</a:t>
            </a:r>
            <a:br>
              <a:rPr lang="en-US" sz="4000">
                <a:solidFill>
                  <a:srgbClr val="000000"/>
                </a:solidFill>
                <a:latin typeface="Calibri" pitchFamily="34" charset="0"/>
              </a:rPr>
            </a:br>
            <a:r>
              <a:rPr lang="en-US" sz="4000">
                <a:solidFill>
                  <a:srgbClr val="000000"/>
                </a:solidFill>
                <a:latin typeface="Calibri" pitchFamily="34" charset="0"/>
              </a:rPr>
              <a:t>NOW ACCEPTING APPLICATIONS</a:t>
            </a:r>
          </a:p>
          <a:p>
            <a:pPr algn="ctr" eaLnBrk="1" hangingPunct="1"/>
            <a:endParaRPr lang="en-US" sz="1000" b="0" i="1">
              <a:solidFill>
                <a:srgbClr val="000000"/>
              </a:solidFill>
              <a:latin typeface="Calibri" pitchFamily="34" charset="0"/>
            </a:endParaRPr>
          </a:p>
          <a:p>
            <a:pPr algn="ctr" eaLnBrk="1" hangingPunct="1"/>
            <a:r>
              <a:rPr lang="en-US" sz="3200" b="0" i="1">
                <a:solidFill>
                  <a:srgbClr val="000000"/>
                </a:solidFill>
                <a:latin typeface="Calibri" pitchFamily="34" charset="0"/>
              </a:rPr>
              <a:t>We may be able to help you identify realistic options, real opportunities, and a real plan to move forward with your life.</a:t>
            </a:r>
          </a:p>
        </p:txBody>
      </p:sp>
      <p:pic>
        <p:nvPicPr>
          <p:cNvPr id="983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926" y="5467385"/>
            <a:ext cx="12906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2" name="Rectangle 10"/>
          <p:cNvSpPr>
            <a:spLocks noChangeArrowheads="1"/>
          </p:cNvSpPr>
          <p:nvPr/>
        </p:nvSpPr>
        <p:spPr bwMode="auto">
          <a:xfrm>
            <a:off x="579440" y="6251575"/>
            <a:ext cx="802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algn="ctr" defTabSz="456029" eaLnBrk="1" hangingPunct="1"/>
            <a:r>
              <a:rPr lang="en-US" sz="1800">
                <a:solidFill>
                  <a:srgbClr val="000000"/>
                </a:solidFill>
                <a:latin typeface="Candara" pitchFamily="34" charset="0"/>
              </a:rPr>
              <a:t>For more information visit: www.NWDBworks.org or call 252-426-5753 ext. 261</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dissolve/>
      </p:transition>
    </mc:Choice>
    <mc:Fallback xmlns="">
      <p:transition spd="slow" advClick="0" advTm="35000">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1319"/>
            <a:ext cx="9144000" cy="58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297460"/>
      </p:ext>
    </p:extLst>
  </p:cSld>
  <p:clrMapOvr>
    <a:masterClrMapping/>
  </p:clrMapOvr>
  <p:transition spd="slow" advClick="0" advTm="35000">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540" y="1651002"/>
            <a:ext cx="8870950" cy="461963"/>
          </a:xfrm>
          <a:prstGeom prst="rect">
            <a:avLst/>
          </a:prstGeom>
        </p:spPr>
        <p:style>
          <a:lnRef idx="1">
            <a:schemeClr val="accent6"/>
          </a:lnRef>
          <a:fillRef idx="3">
            <a:schemeClr val="accent6"/>
          </a:fillRef>
          <a:effectRef idx="2">
            <a:schemeClr val="accent6"/>
          </a:effectRef>
          <a:fontRef idx="minor">
            <a:schemeClr val="lt1"/>
          </a:fontRef>
        </p:style>
        <p:txBody>
          <a:bodyPr lIns="91205" tIns="45604" rIns="91205" bIns="45604" anchor="ctr"/>
          <a:lstStyle/>
          <a:p>
            <a:pPr algn="ctr" defTabSz="456029" eaLnBrk="1" fontAlgn="auto" hangingPunct="1">
              <a:spcBef>
                <a:spcPts val="0"/>
              </a:spcBef>
              <a:spcAft>
                <a:spcPts val="0"/>
              </a:spcAft>
              <a:defRPr/>
            </a:pPr>
            <a:endParaRPr lang="en-US" sz="1800" b="0">
              <a:solidFill>
                <a:prstClr val="white"/>
              </a:solidFill>
            </a:endParaRPr>
          </a:p>
        </p:txBody>
      </p:sp>
      <p:pic>
        <p:nvPicPr>
          <p:cNvPr id="99331"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pic>
        <p:nvPicPr>
          <p:cNvPr id="99333"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itle 3"/>
          <p:cNvSpPr>
            <a:spLocks noGrp="1"/>
          </p:cNvSpPr>
          <p:nvPr/>
        </p:nvSpPr>
        <p:spPr bwMode="auto">
          <a:xfrm>
            <a:off x="1820901" y="1000158"/>
            <a:ext cx="5502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nchor="b"/>
          <a:lstStyle/>
          <a:p>
            <a:pPr algn="ctr" defTabSz="456029" eaLnBrk="1" hangingPunct="1"/>
            <a:r>
              <a:rPr lang="en-US" sz="3200">
                <a:solidFill>
                  <a:srgbClr val="000000"/>
                </a:solidFill>
                <a:latin typeface="Candara" pitchFamily="34" charset="0"/>
              </a:rPr>
              <a:t>WIA YOUTH PROGRAM</a:t>
            </a:r>
          </a:p>
        </p:txBody>
      </p:sp>
      <p:sp>
        <p:nvSpPr>
          <p:cNvPr id="99335" name="Text Placeholder 4"/>
          <p:cNvSpPr>
            <a:spLocks noGrp="1"/>
          </p:cNvSpPr>
          <p:nvPr/>
        </p:nvSpPr>
        <p:spPr bwMode="auto">
          <a:xfrm>
            <a:off x="109538" y="1574826"/>
            <a:ext cx="40401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lgn="ctr">
                <a:solidFill>
                  <a:srgbClr val="000000"/>
                </a:solidFill>
                <a:miter lim="800000"/>
                <a:headEnd/>
                <a:tailEnd/>
              </a14:hiddenLine>
            </a:ext>
          </a:extLst>
        </p:spPr>
        <p:txBody>
          <a:bodyPr lIns="91205" tIns="45604" rIns="91205" bIns="45604" anchor="ctr"/>
          <a:lstStyle/>
          <a:p>
            <a:pPr defTabSz="456029" eaLnBrk="1" hangingPunct="1">
              <a:spcBef>
                <a:spcPct val="20000"/>
              </a:spcBef>
              <a:buClr>
                <a:srgbClr val="4F81BD"/>
              </a:buClr>
              <a:buSzPct val="85000"/>
            </a:pPr>
            <a:r>
              <a:rPr lang="en-US" sz="2200">
                <a:solidFill>
                  <a:srgbClr val="000000"/>
                </a:solidFill>
                <a:latin typeface="Candara" pitchFamily="34" charset="0"/>
              </a:rPr>
              <a:t>EVER WONDER:</a:t>
            </a:r>
          </a:p>
        </p:txBody>
      </p:sp>
      <p:sp>
        <p:nvSpPr>
          <p:cNvPr id="12" name="Content Placeholder 5"/>
          <p:cNvSpPr>
            <a:spLocks noGrp="1"/>
          </p:cNvSpPr>
          <p:nvPr/>
        </p:nvSpPr>
        <p:spPr>
          <a:xfrm>
            <a:off x="109576" y="2238375"/>
            <a:ext cx="4041775" cy="3817938"/>
          </a:xfrm>
          <a:prstGeom prst="rect">
            <a:avLst/>
          </a:prstGeom>
        </p:spPr>
        <p:txBody>
          <a:bodyPr lIns="91205" tIns="45604" rIns="91205" bIns="45604">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456029" fontAlgn="auto">
              <a:spcAft>
                <a:spcPts val="0"/>
              </a:spcAft>
              <a:buClr>
                <a:srgbClr val="4F81BD"/>
              </a:buClr>
              <a:defRPr/>
            </a:pPr>
            <a:r>
              <a:rPr lang="en-US" b="0" dirty="0">
                <a:solidFill>
                  <a:prstClr val="black"/>
                </a:solidFill>
                <a:latin typeface="Candara" pitchFamily="34" charset="0"/>
              </a:rPr>
              <a:t>Why do I need my High School Diploma?</a:t>
            </a:r>
          </a:p>
          <a:p>
            <a:pPr defTabSz="456029" fontAlgn="auto">
              <a:spcAft>
                <a:spcPts val="0"/>
              </a:spcAft>
              <a:buClr>
                <a:srgbClr val="4F81BD"/>
              </a:buClr>
              <a:defRPr/>
            </a:pPr>
            <a:r>
              <a:rPr lang="en-US" b="0" dirty="0">
                <a:solidFill>
                  <a:prstClr val="black"/>
                </a:solidFill>
                <a:latin typeface="Candara" pitchFamily="34" charset="0"/>
              </a:rPr>
              <a:t>Do I really need to go to college?</a:t>
            </a:r>
          </a:p>
          <a:p>
            <a:pPr defTabSz="456029" fontAlgn="auto">
              <a:spcAft>
                <a:spcPts val="0"/>
              </a:spcAft>
              <a:buClr>
                <a:srgbClr val="4F81BD"/>
              </a:buClr>
              <a:defRPr/>
            </a:pPr>
            <a:r>
              <a:rPr lang="en-US" b="0" dirty="0">
                <a:solidFill>
                  <a:prstClr val="black"/>
                </a:solidFill>
                <a:latin typeface="Candara" pitchFamily="34" charset="0"/>
              </a:rPr>
              <a:t>How can I get a job?</a:t>
            </a:r>
          </a:p>
          <a:p>
            <a:pPr defTabSz="456029" fontAlgn="auto">
              <a:spcAft>
                <a:spcPts val="0"/>
              </a:spcAft>
              <a:buClr>
                <a:srgbClr val="4F81BD"/>
              </a:buClr>
              <a:defRPr/>
            </a:pPr>
            <a:r>
              <a:rPr lang="en-US" b="0" dirty="0">
                <a:solidFill>
                  <a:prstClr val="black"/>
                </a:solidFill>
                <a:latin typeface="Candara" pitchFamily="34" charset="0"/>
              </a:rPr>
              <a:t>How can I make enough money to do what I want with my life?</a:t>
            </a:r>
          </a:p>
          <a:p>
            <a:pPr marL="0" indent="0" defTabSz="456029" fontAlgn="auto">
              <a:spcAft>
                <a:spcPts val="0"/>
              </a:spcAft>
              <a:buClr>
                <a:srgbClr val="4F81BD"/>
              </a:buClr>
              <a:buNone/>
              <a:defRPr/>
            </a:pPr>
            <a:endParaRPr lang="en-US" b="0" dirty="0">
              <a:solidFill>
                <a:prstClr val="black"/>
              </a:solidFill>
            </a:endParaRPr>
          </a:p>
        </p:txBody>
      </p:sp>
      <p:sp>
        <p:nvSpPr>
          <p:cNvPr id="99337" name="Text Placeholder 6"/>
          <p:cNvSpPr>
            <a:spLocks noGrp="1"/>
          </p:cNvSpPr>
          <p:nvPr/>
        </p:nvSpPr>
        <p:spPr bwMode="auto">
          <a:xfrm>
            <a:off x="4735551" y="1570038"/>
            <a:ext cx="40417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lgn="ctr">
                <a:solidFill>
                  <a:srgbClr val="000000"/>
                </a:solidFill>
                <a:miter lim="800000"/>
                <a:headEnd/>
                <a:tailEnd/>
              </a14:hiddenLine>
            </a:ext>
          </a:extLst>
        </p:spPr>
        <p:txBody>
          <a:bodyPr lIns="91205" tIns="45604" rIns="91205" bIns="45604" anchor="ctr"/>
          <a:lstStyle/>
          <a:p>
            <a:pPr defTabSz="456029" eaLnBrk="1" hangingPunct="1">
              <a:spcBef>
                <a:spcPct val="20000"/>
              </a:spcBef>
              <a:buClr>
                <a:srgbClr val="4F81BD"/>
              </a:buClr>
              <a:buSzPct val="85000"/>
            </a:pPr>
            <a:r>
              <a:rPr lang="en-US" sz="2200">
                <a:solidFill>
                  <a:srgbClr val="000000"/>
                </a:solidFill>
                <a:latin typeface="Candara" pitchFamily="34" charset="0"/>
              </a:rPr>
              <a:t>HOW WE CAN HELP:</a:t>
            </a:r>
          </a:p>
        </p:txBody>
      </p:sp>
      <p:sp>
        <p:nvSpPr>
          <p:cNvPr id="14" name="Content Placeholder 7"/>
          <p:cNvSpPr>
            <a:spLocks noGrp="1"/>
          </p:cNvSpPr>
          <p:nvPr/>
        </p:nvSpPr>
        <p:spPr>
          <a:xfrm>
            <a:off x="4738688" y="2193927"/>
            <a:ext cx="4038600" cy="3929063"/>
          </a:xfrm>
          <a:prstGeom prst="rect">
            <a:avLst/>
          </a:prstGeom>
        </p:spPr>
        <p:txBody>
          <a:bodyPr lIns="91205" tIns="45604" rIns="91205" bIns="45604">
            <a:normAutofit fontScale="62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456029" fontAlgn="auto">
              <a:spcAft>
                <a:spcPts val="0"/>
              </a:spcAft>
              <a:buClr>
                <a:srgbClr val="4F81BD"/>
              </a:buClr>
              <a:buNone/>
              <a:defRPr/>
            </a:pPr>
            <a:r>
              <a:rPr lang="en-US" sz="3800" b="0" dirty="0">
                <a:solidFill>
                  <a:prstClr val="black"/>
                </a:solidFill>
                <a:latin typeface="Candara" pitchFamily="34" charset="0"/>
              </a:rPr>
              <a:t>We will help you to identify realistic options, real opportunities, and a plan to move forward with your life through:</a:t>
            </a:r>
          </a:p>
          <a:p>
            <a:pPr defTabSz="456029" fontAlgn="auto">
              <a:spcAft>
                <a:spcPts val="0"/>
              </a:spcAft>
              <a:buClr>
                <a:srgbClr val="4F81BD"/>
              </a:buClr>
              <a:defRPr/>
            </a:pPr>
            <a:r>
              <a:rPr lang="en-US" sz="2600" b="0" dirty="0">
                <a:solidFill>
                  <a:prstClr val="black"/>
                </a:solidFill>
                <a:latin typeface="Candara" pitchFamily="34" charset="0"/>
              </a:rPr>
              <a:t>Paid and Unpaid Work Experience</a:t>
            </a:r>
          </a:p>
          <a:p>
            <a:pPr defTabSz="456029" fontAlgn="auto">
              <a:spcAft>
                <a:spcPts val="0"/>
              </a:spcAft>
              <a:buClr>
                <a:srgbClr val="4F81BD"/>
              </a:buClr>
              <a:defRPr/>
            </a:pPr>
            <a:r>
              <a:rPr lang="en-US" sz="2600" b="0" dirty="0">
                <a:solidFill>
                  <a:prstClr val="black"/>
                </a:solidFill>
                <a:latin typeface="Candara" pitchFamily="34" charset="0"/>
              </a:rPr>
              <a:t>Career Counseling</a:t>
            </a:r>
          </a:p>
          <a:p>
            <a:pPr defTabSz="456029" fontAlgn="auto">
              <a:spcAft>
                <a:spcPts val="0"/>
              </a:spcAft>
              <a:buClr>
                <a:srgbClr val="4F81BD"/>
              </a:buClr>
              <a:defRPr/>
            </a:pPr>
            <a:r>
              <a:rPr lang="en-US" sz="2600" b="0" dirty="0">
                <a:solidFill>
                  <a:prstClr val="black"/>
                </a:solidFill>
                <a:latin typeface="Candara" pitchFamily="34" charset="0"/>
              </a:rPr>
              <a:t>Leadership Development Opportunities</a:t>
            </a:r>
          </a:p>
          <a:p>
            <a:pPr defTabSz="456029" fontAlgn="auto">
              <a:spcAft>
                <a:spcPts val="0"/>
              </a:spcAft>
              <a:buClr>
                <a:srgbClr val="4F81BD"/>
              </a:buClr>
              <a:defRPr/>
            </a:pPr>
            <a:r>
              <a:rPr lang="en-US" sz="2600" b="0" dirty="0">
                <a:solidFill>
                  <a:prstClr val="black"/>
                </a:solidFill>
                <a:latin typeface="Candara" pitchFamily="34" charset="0"/>
              </a:rPr>
              <a:t>Mentoring</a:t>
            </a:r>
          </a:p>
          <a:p>
            <a:pPr defTabSz="456029" fontAlgn="auto">
              <a:spcAft>
                <a:spcPts val="0"/>
              </a:spcAft>
              <a:buClr>
                <a:srgbClr val="4F81BD"/>
              </a:buClr>
              <a:defRPr/>
            </a:pPr>
            <a:r>
              <a:rPr lang="en-US" sz="2600" b="0" dirty="0">
                <a:solidFill>
                  <a:prstClr val="black"/>
                </a:solidFill>
                <a:latin typeface="Candara" pitchFamily="34" charset="0"/>
              </a:rPr>
              <a:t>Childcare &amp; Transportation Assistance</a:t>
            </a:r>
          </a:p>
          <a:p>
            <a:pPr defTabSz="456029" fontAlgn="auto">
              <a:spcAft>
                <a:spcPts val="0"/>
              </a:spcAft>
              <a:buClr>
                <a:srgbClr val="4F81BD"/>
              </a:buClr>
              <a:defRPr/>
            </a:pPr>
            <a:r>
              <a:rPr lang="en-US" sz="2600" b="0" dirty="0">
                <a:solidFill>
                  <a:prstClr val="black"/>
                </a:solidFill>
                <a:latin typeface="Candara" pitchFamily="34" charset="0"/>
              </a:rPr>
              <a:t>Alternative Secondary School Offerings</a:t>
            </a:r>
          </a:p>
          <a:p>
            <a:pPr defTabSz="456029" fontAlgn="auto">
              <a:spcAft>
                <a:spcPts val="0"/>
              </a:spcAft>
              <a:buClr>
                <a:srgbClr val="4F81BD"/>
              </a:buClr>
              <a:defRPr/>
            </a:pPr>
            <a:r>
              <a:rPr lang="en-US" sz="2600" b="0" dirty="0">
                <a:solidFill>
                  <a:prstClr val="black"/>
                </a:solidFill>
                <a:latin typeface="Candara" pitchFamily="34" charset="0"/>
              </a:rPr>
              <a:t>Tutoring</a:t>
            </a:r>
          </a:p>
          <a:p>
            <a:pPr defTabSz="456029" fontAlgn="auto">
              <a:spcAft>
                <a:spcPts val="0"/>
              </a:spcAft>
              <a:buClr>
                <a:srgbClr val="4F81BD"/>
              </a:buClr>
              <a:defRPr/>
            </a:pPr>
            <a:r>
              <a:rPr lang="en-US" sz="2600" b="0" dirty="0">
                <a:solidFill>
                  <a:prstClr val="black"/>
                </a:solidFill>
                <a:latin typeface="Candara" pitchFamily="34" charset="0"/>
              </a:rPr>
              <a:t>Occupational Skills Training</a:t>
            </a:r>
            <a:endParaRPr lang="en-US" sz="2600" b="0" dirty="0">
              <a:solidFill>
                <a:prstClr val="black"/>
              </a:solidFill>
            </a:endParaRPr>
          </a:p>
        </p:txBody>
      </p:sp>
      <p:cxnSp>
        <p:nvCxnSpPr>
          <p:cNvPr id="8" name="Straight Connector 7"/>
          <p:cNvCxnSpPr/>
          <p:nvPr/>
        </p:nvCxnSpPr>
        <p:spPr>
          <a:xfrm>
            <a:off x="4381500" y="2308255"/>
            <a:ext cx="12700" cy="3573463"/>
          </a:xfrm>
          <a:prstGeom prst="line">
            <a:avLst/>
          </a:prstGeom>
        </p:spPr>
        <p:style>
          <a:lnRef idx="2">
            <a:schemeClr val="accent1"/>
          </a:lnRef>
          <a:fillRef idx="0">
            <a:schemeClr val="accent1"/>
          </a:fillRef>
          <a:effectRef idx="1">
            <a:schemeClr val="accent1"/>
          </a:effectRef>
          <a:fontRef idx="minor">
            <a:schemeClr val="tx1"/>
          </a:fontRef>
        </p:style>
      </p:cxnSp>
      <p:sp>
        <p:nvSpPr>
          <p:cNvPr id="99340" name="Rectangle 17"/>
          <p:cNvSpPr>
            <a:spLocks noChangeArrowheads="1"/>
          </p:cNvSpPr>
          <p:nvPr/>
        </p:nvSpPr>
        <p:spPr bwMode="auto">
          <a:xfrm>
            <a:off x="579440" y="6251575"/>
            <a:ext cx="802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algn="ctr" defTabSz="456029" eaLnBrk="1" hangingPunct="1"/>
            <a:r>
              <a:rPr lang="en-US" sz="1800">
                <a:solidFill>
                  <a:srgbClr val="000000"/>
                </a:solidFill>
                <a:latin typeface="Candara" pitchFamily="34" charset="0"/>
              </a:rPr>
              <a:t>For more information visit: www.NWDBworks.org or call 252-426-5753 ext. 261</a:t>
            </a:r>
          </a:p>
        </p:txBody>
      </p:sp>
    </p:spTree>
  </p:cSld>
  <p:clrMapOvr>
    <a:masterClrMapping/>
  </p:clrMapOvr>
  <mc:AlternateContent xmlns:mc="http://schemas.openxmlformats.org/markup-compatibility/2006" xmlns:p14="http://schemas.microsoft.com/office/powerpoint/2010/main">
    <mc:Choice Requires="p14">
      <p:transition spd="slow" p14:dur="2000" advClick="0" advTm="45000">
        <p:checker/>
      </p:transition>
    </mc:Choice>
    <mc:Fallback xmlns="">
      <p:transition spd="slow" advClick="0" advTm="45000">
        <p:checke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540" y="1651002"/>
            <a:ext cx="8870950" cy="461963"/>
          </a:xfrm>
          <a:prstGeom prst="rect">
            <a:avLst/>
          </a:prstGeom>
        </p:spPr>
        <p:style>
          <a:lnRef idx="1">
            <a:schemeClr val="accent6"/>
          </a:lnRef>
          <a:fillRef idx="3">
            <a:schemeClr val="accent6"/>
          </a:fillRef>
          <a:effectRef idx="2">
            <a:schemeClr val="accent6"/>
          </a:effectRef>
          <a:fontRef idx="minor">
            <a:schemeClr val="lt1"/>
          </a:fontRef>
        </p:style>
        <p:txBody>
          <a:bodyPr lIns="91205" tIns="45604" rIns="91205" bIns="45604" anchor="ctr"/>
          <a:lstStyle/>
          <a:p>
            <a:pPr algn="ctr" defTabSz="456029" eaLnBrk="1" fontAlgn="auto" hangingPunct="1">
              <a:spcBef>
                <a:spcPts val="0"/>
              </a:spcBef>
              <a:spcAft>
                <a:spcPts val="0"/>
              </a:spcAft>
              <a:defRPr/>
            </a:pPr>
            <a:endParaRPr lang="en-US" sz="1800" b="0">
              <a:solidFill>
                <a:prstClr val="white"/>
              </a:solidFill>
            </a:endParaRPr>
          </a:p>
        </p:txBody>
      </p:sp>
      <p:pic>
        <p:nvPicPr>
          <p:cNvPr id="100355"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pic>
        <p:nvPicPr>
          <p:cNvPr id="100357"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itle 3"/>
          <p:cNvSpPr>
            <a:spLocks noGrp="1"/>
          </p:cNvSpPr>
          <p:nvPr/>
        </p:nvSpPr>
        <p:spPr bwMode="auto">
          <a:xfrm>
            <a:off x="1820901" y="1000158"/>
            <a:ext cx="5502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nchor="b"/>
          <a:lstStyle/>
          <a:p>
            <a:pPr algn="ctr" defTabSz="456029" eaLnBrk="1" hangingPunct="1"/>
            <a:r>
              <a:rPr lang="en-US" sz="3200">
                <a:solidFill>
                  <a:srgbClr val="000000"/>
                </a:solidFill>
                <a:latin typeface="Candara" pitchFamily="34" charset="0"/>
              </a:rPr>
              <a:t>WIA ADULT PROGRAM</a:t>
            </a:r>
          </a:p>
        </p:txBody>
      </p:sp>
      <p:sp>
        <p:nvSpPr>
          <p:cNvPr id="100359" name="Text Placeholder 4"/>
          <p:cNvSpPr>
            <a:spLocks noGrp="1"/>
          </p:cNvSpPr>
          <p:nvPr/>
        </p:nvSpPr>
        <p:spPr bwMode="auto">
          <a:xfrm>
            <a:off x="109538" y="1574826"/>
            <a:ext cx="40401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lgn="ctr">
                <a:solidFill>
                  <a:srgbClr val="000000"/>
                </a:solidFill>
                <a:miter lim="800000"/>
                <a:headEnd/>
                <a:tailEnd/>
              </a14:hiddenLine>
            </a:ext>
          </a:extLst>
        </p:spPr>
        <p:txBody>
          <a:bodyPr lIns="91205" tIns="45604" rIns="91205" bIns="45604" anchor="ctr"/>
          <a:lstStyle/>
          <a:p>
            <a:pPr defTabSz="456029" eaLnBrk="1" hangingPunct="1">
              <a:spcBef>
                <a:spcPct val="20000"/>
              </a:spcBef>
              <a:buClr>
                <a:srgbClr val="4F81BD"/>
              </a:buClr>
              <a:buSzPct val="85000"/>
            </a:pPr>
            <a:r>
              <a:rPr lang="en-US" sz="2200">
                <a:solidFill>
                  <a:srgbClr val="000000"/>
                </a:solidFill>
                <a:latin typeface="Candara" pitchFamily="34" charset="0"/>
              </a:rPr>
              <a:t>EVER WONDER:</a:t>
            </a:r>
          </a:p>
        </p:txBody>
      </p:sp>
      <p:sp>
        <p:nvSpPr>
          <p:cNvPr id="100360" name="Content Placeholder 5"/>
          <p:cNvSpPr>
            <a:spLocks noGrp="1"/>
          </p:cNvSpPr>
          <p:nvPr/>
        </p:nvSpPr>
        <p:spPr bwMode="auto">
          <a:xfrm>
            <a:off x="109576" y="2238375"/>
            <a:ext cx="4041775"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lstStyle/>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I got laid off from my job. What now?</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I can’t find a job in my field. How can I transition into a new career?</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How can I get trained for a new career?</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How can I get a better job to support my family?</a:t>
            </a:r>
          </a:p>
        </p:txBody>
      </p:sp>
      <p:sp>
        <p:nvSpPr>
          <p:cNvPr id="100361" name="Text Placeholder 6"/>
          <p:cNvSpPr>
            <a:spLocks noGrp="1"/>
          </p:cNvSpPr>
          <p:nvPr/>
        </p:nvSpPr>
        <p:spPr bwMode="auto">
          <a:xfrm>
            <a:off x="4735551" y="1570038"/>
            <a:ext cx="40417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lgn="ctr">
                <a:solidFill>
                  <a:srgbClr val="000000"/>
                </a:solidFill>
                <a:miter lim="800000"/>
                <a:headEnd/>
                <a:tailEnd/>
              </a14:hiddenLine>
            </a:ext>
          </a:extLst>
        </p:spPr>
        <p:txBody>
          <a:bodyPr lIns="91205" tIns="45604" rIns="91205" bIns="45604" anchor="ctr"/>
          <a:lstStyle/>
          <a:p>
            <a:pPr defTabSz="456029" eaLnBrk="1" hangingPunct="1">
              <a:spcBef>
                <a:spcPct val="20000"/>
              </a:spcBef>
              <a:buClr>
                <a:srgbClr val="4F81BD"/>
              </a:buClr>
              <a:buSzPct val="85000"/>
            </a:pPr>
            <a:r>
              <a:rPr lang="en-US" sz="2200">
                <a:solidFill>
                  <a:srgbClr val="000000"/>
                </a:solidFill>
                <a:latin typeface="Candara" pitchFamily="34" charset="0"/>
              </a:rPr>
              <a:t>HOW WE CAN HELP:</a:t>
            </a:r>
          </a:p>
        </p:txBody>
      </p:sp>
      <p:sp>
        <p:nvSpPr>
          <p:cNvPr id="100362" name="Content Placeholder 7"/>
          <p:cNvSpPr>
            <a:spLocks noGrp="1"/>
          </p:cNvSpPr>
          <p:nvPr/>
        </p:nvSpPr>
        <p:spPr bwMode="auto">
          <a:xfrm>
            <a:off x="4738688" y="2193927"/>
            <a:ext cx="40386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lstStyle/>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Career Counseling</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Job Search Assistance</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Resume &amp; Interview Preparation </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On-the-Job Training Opportunities</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Training Scholarships</a:t>
            </a:r>
          </a:p>
          <a:p>
            <a:pPr marL="272347" indent="-272347" defTabSz="456029" eaLnBrk="1" hangingPunct="1">
              <a:spcBef>
                <a:spcPct val="20000"/>
              </a:spcBef>
              <a:buClr>
                <a:srgbClr val="4F81BD"/>
              </a:buClr>
              <a:buSzPct val="85000"/>
              <a:buFont typeface="Wingdings 2" pitchFamily="18" charset="2"/>
              <a:buChar char=""/>
            </a:pPr>
            <a:r>
              <a:rPr lang="en-US" sz="2400" b="0">
                <a:solidFill>
                  <a:srgbClr val="000000"/>
                </a:solidFill>
                <a:latin typeface="Calibri" pitchFamily="34" charset="0"/>
              </a:rPr>
              <a:t>Childcare/Transportation Assistance</a:t>
            </a:r>
          </a:p>
        </p:txBody>
      </p:sp>
      <p:cxnSp>
        <p:nvCxnSpPr>
          <p:cNvPr id="8" name="Straight Connector 7"/>
          <p:cNvCxnSpPr/>
          <p:nvPr/>
        </p:nvCxnSpPr>
        <p:spPr>
          <a:xfrm>
            <a:off x="4381500" y="2308255"/>
            <a:ext cx="12700" cy="3573463"/>
          </a:xfrm>
          <a:prstGeom prst="line">
            <a:avLst/>
          </a:prstGeom>
        </p:spPr>
        <p:style>
          <a:lnRef idx="2">
            <a:schemeClr val="accent1"/>
          </a:lnRef>
          <a:fillRef idx="0">
            <a:schemeClr val="accent1"/>
          </a:fillRef>
          <a:effectRef idx="1">
            <a:schemeClr val="accent1"/>
          </a:effectRef>
          <a:fontRef idx="minor">
            <a:schemeClr val="tx1"/>
          </a:fontRef>
        </p:style>
      </p:cxnSp>
      <p:sp>
        <p:nvSpPr>
          <p:cNvPr id="100364" name="Rectangle 15"/>
          <p:cNvSpPr>
            <a:spLocks noChangeArrowheads="1"/>
          </p:cNvSpPr>
          <p:nvPr/>
        </p:nvSpPr>
        <p:spPr bwMode="auto">
          <a:xfrm>
            <a:off x="579440" y="6251575"/>
            <a:ext cx="802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algn="ctr" defTabSz="456029" eaLnBrk="1" hangingPunct="1"/>
            <a:r>
              <a:rPr lang="en-US" sz="1800">
                <a:solidFill>
                  <a:srgbClr val="000000"/>
                </a:solidFill>
                <a:latin typeface="Candara" pitchFamily="34" charset="0"/>
              </a:rPr>
              <a:t>For more information visit: www.NWDBworks.org or call 252-426-5753 ext. 261</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blinds dir="vert"/>
      </p:transition>
    </mc:Choice>
    <mc:Fallback xmlns="">
      <p:transition spd="slow" advClick="0" advTm="35000">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540" y="1651002"/>
            <a:ext cx="8870950" cy="461963"/>
          </a:xfrm>
          <a:prstGeom prst="rect">
            <a:avLst/>
          </a:prstGeom>
        </p:spPr>
        <p:style>
          <a:lnRef idx="1">
            <a:schemeClr val="accent6"/>
          </a:lnRef>
          <a:fillRef idx="3">
            <a:schemeClr val="accent6"/>
          </a:fillRef>
          <a:effectRef idx="2">
            <a:schemeClr val="accent6"/>
          </a:effectRef>
          <a:fontRef idx="minor">
            <a:schemeClr val="lt1"/>
          </a:fontRef>
        </p:style>
        <p:txBody>
          <a:bodyPr lIns="91205" tIns="45604" rIns="91205" bIns="45604" anchor="ctr"/>
          <a:lstStyle/>
          <a:p>
            <a:pPr algn="ctr" defTabSz="456029" eaLnBrk="1" fontAlgn="auto" hangingPunct="1">
              <a:spcBef>
                <a:spcPts val="0"/>
              </a:spcBef>
              <a:spcAft>
                <a:spcPts val="0"/>
              </a:spcAft>
              <a:defRPr/>
            </a:pPr>
            <a:endParaRPr lang="en-US" sz="1800" b="0">
              <a:solidFill>
                <a:prstClr val="white"/>
              </a:solidFill>
            </a:endParaRPr>
          </a:p>
        </p:txBody>
      </p:sp>
      <p:pic>
        <p:nvPicPr>
          <p:cNvPr id="101379"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pic>
        <p:nvPicPr>
          <p:cNvPr id="101381"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4381500" y="2308255"/>
            <a:ext cx="12700" cy="3573463"/>
          </a:xfrm>
          <a:prstGeom prst="line">
            <a:avLst/>
          </a:prstGeom>
        </p:spPr>
        <p:style>
          <a:lnRef idx="2">
            <a:schemeClr val="accent1"/>
          </a:lnRef>
          <a:fillRef idx="0">
            <a:schemeClr val="accent1"/>
          </a:fillRef>
          <a:effectRef idx="1">
            <a:schemeClr val="accent1"/>
          </a:effectRef>
          <a:fontRef idx="minor">
            <a:schemeClr val="tx1"/>
          </a:fontRef>
        </p:style>
      </p:cxnSp>
      <p:sp>
        <p:nvSpPr>
          <p:cNvPr id="101383" name="Text Placeholder 1"/>
          <p:cNvSpPr>
            <a:spLocks noGrp="1"/>
          </p:cNvSpPr>
          <p:nvPr/>
        </p:nvSpPr>
        <p:spPr bwMode="auto">
          <a:xfrm>
            <a:off x="109538" y="1533550"/>
            <a:ext cx="40401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lgn="ctr">
                <a:solidFill>
                  <a:srgbClr val="000000"/>
                </a:solidFill>
                <a:miter lim="800000"/>
                <a:headEnd/>
                <a:tailEnd/>
              </a14:hiddenLine>
            </a:ext>
          </a:extLst>
        </p:spPr>
        <p:txBody>
          <a:bodyPr lIns="91205" tIns="45604" rIns="91205" bIns="45604" anchor="ctr"/>
          <a:lstStyle/>
          <a:p>
            <a:pPr algn="ctr" defTabSz="456029" eaLnBrk="1" hangingPunct="1">
              <a:spcBef>
                <a:spcPct val="20000"/>
              </a:spcBef>
              <a:buClr>
                <a:srgbClr val="4F81BD"/>
              </a:buClr>
              <a:buSzPct val="85000"/>
            </a:pPr>
            <a:r>
              <a:rPr lang="en-US" sz="2800">
                <a:solidFill>
                  <a:srgbClr val="000000"/>
                </a:solidFill>
                <a:latin typeface="Candara" pitchFamily="34" charset="0"/>
              </a:rPr>
              <a:t>YOUTH REQUIREMENTS</a:t>
            </a:r>
          </a:p>
        </p:txBody>
      </p:sp>
      <p:sp>
        <p:nvSpPr>
          <p:cNvPr id="101384" name="Title 5"/>
          <p:cNvSpPr>
            <a:spLocks noGrp="1"/>
          </p:cNvSpPr>
          <p:nvPr/>
        </p:nvSpPr>
        <p:spPr bwMode="auto">
          <a:xfrm>
            <a:off x="298450" y="898558"/>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nchor="b"/>
          <a:lstStyle/>
          <a:p>
            <a:pPr algn="ctr" defTabSz="456029" eaLnBrk="1" hangingPunct="1"/>
            <a:r>
              <a:rPr lang="en-US" sz="3300">
                <a:solidFill>
                  <a:srgbClr val="000000"/>
                </a:solidFill>
                <a:latin typeface="Candara" pitchFamily="34" charset="0"/>
              </a:rPr>
              <a:t>WHO IS ELIGIBLE?</a:t>
            </a:r>
          </a:p>
        </p:txBody>
      </p:sp>
      <p:sp>
        <p:nvSpPr>
          <p:cNvPr id="101385" name="Text Placeholder 2"/>
          <p:cNvSpPr>
            <a:spLocks noGrp="1"/>
          </p:cNvSpPr>
          <p:nvPr/>
        </p:nvSpPr>
        <p:spPr bwMode="auto">
          <a:xfrm>
            <a:off x="4572038" y="1535136"/>
            <a:ext cx="40417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lgn="ctr">
                <a:solidFill>
                  <a:srgbClr val="000000"/>
                </a:solidFill>
                <a:miter lim="800000"/>
                <a:headEnd/>
                <a:tailEnd/>
              </a14:hiddenLine>
            </a:ext>
          </a:extLst>
        </p:spPr>
        <p:txBody>
          <a:bodyPr lIns="91205" tIns="45604" rIns="91205" bIns="45604" anchor="ctr"/>
          <a:lstStyle/>
          <a:p>
            <a:pPr algn="ctr" defTabSz="456029" eaLnBrk="1" hangingPunct="1">
              <a:spcBef>
                <a:spcPct val="20000"/>
              </a:spcBef>
              <a:buClr>
                <a:srgbClr val="4F81BD"/>
              </a:buClr>
              <a:buSzPct val="85000"/>
            </a:pPr>
            <a:r>
              <a:rPr lang="en-US" sz="2800">
                <a:solidFill>
                  <a:srgbClr val="000000"/>
                </a:solidFill>
                <a:latin typeface="Candara" pitchFamily="34" charset="0"/>
              </a:rPr>
              <a:t>ADULT REQUIREMENTS</a:t>
            </a:r>
          </a:p>
        </p:txBody>
      </p:sp>
      <p:sp>
        <p:nvSpPr>
          <p:cNvPr id="101386" name="Content Placeholder 3"/>
          <p:cNvSpPr>
            <a:spLocks noGrp="1"/>
          </p:cNvSpPr>
          <p:nvPr/>
        </p:nvSpPr>
        <p:spPr bwMode="auto">
          <a:xfrm>
            <a:off x="303251" y="2159022"/>
            <a:ext cx="40417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lstStyle/>
          <a:p>
            <a:pPr marL="272347" indent="-272347" defTabSz="456029" eaLnBrk="1" hangingPunct="1">
              <a:spcBef>
                <a:spcPct val="20000"/>
              </a:spcBef>
              <a:buClr>
                <a:srgbClr val="4F81BD"/>
              </a:buClr>
              <a:buSzPct val="85000"/>
              <a:buFont typeface="Wingdings 2" pitchFamily="18" charset="2"/>
              <a:buChar char=""/>
            </a:pPr>
            <a:r>
              <a:rPr lang="en-US" sz="2700" b="0">
                <a:solidFill>
                  <a:srgbClr val="000000"/>
                </a:solidFill>
                <a:latin typeface="Calibri" pitchFamily="34" charset="0"/>
              </a:rPr>
              <a:t>Low Income</a:t>
            </a:r>
          </a:p>
          <a:p>
            <a:pPr marL="272347" indent="-272347" defTabSz="456029" eaLnBrk="1" hangingPunct="1">
              <a:spcBef>
                <a:spcPct val="20000"/>
              </a:spcBef>
              <a:buClr>
                <a:srgbClr val="4F81BD"/>
              </a:buClr>
              <a:buSzPct val="85000"/>
              <a:buFont typeface="Wingdings 2" pitchFamily="18" charset="2"/>
              <a:buChar char=""/>
            </a:pPr>
            <a:r>
              <a:rPr lang="en-US" sz="2700" b="0">
                <a:solidFill>
                  <a:srgbClr val="000000"/>
                </a:solidFill>
                <a:latin typeface="Calibri" pitchFamily="34" charset="0"/>
              </a:rPr>
              <a:t>And:</a:t>
            </a:r>
          </a:p>
          <a:p>
            <a:pPr marL="546280" lvl="1" indent="-272347" defTabSz="456029" eaLnBrk="1" hangingPunct="1">
              <a:spcBef>
                <a:spcPct val="20000"/>
              </a:spcBef>
              <a:buClr>
                <a:srgbClr val="C0504D"/>
              </a:buClr>
              <a:buSzPct val="70000"/>
              <a:buFont typeface="Wingdings" pitchFamily="2" charset="2"/>
              <a:buChar char=""/>
            </a:pPr>
            <a:r>
              <a:rPr lang="en-US" sz="2200" b="0">
                <a:solidFill>
                  <a:srgbClr val="000000"/>
                </a:solidFill>
                <a:latin typeface="Calibri" pitchFamily="34" charset="0"/>
              </a:rPr>
              <a:t>Pregnant/Parenting</a:t>
            </a:r>
          </a:p>
          <a:p>
            <a:pPr marL="546280" lvl="1" indent="-272347" defTabSz="456029" eaLnBrk="1" hangingPunct="1">
              <a:spcBef>
                <a:spcPct val="20000"/>
              </a:spcBef>
              <a:buClr>
                <a:srgbClr val="C0504D"/>
              </a:buClr>
              <a:buSzPct val="70000"/>
              <a:buFont typeface="Wingdings" pitchFamily="2" charset="2"/>
              <a:buChar char=""/>
            </a:pPr>
            <a:r>
              <a:rPr lang="en-US" sz="2200" b="0">
                <a:solidFill>
                  <a:srgbClr val="000000"/>
                </a:solidFill>
                <a:latin typeface="Calibri" pitchFamily="34" charset="0"/>
              </a:rPr>
              <a:t>Offender</a:t>
            </a:r>
          </a:p>
          <a:p>
            <a:pPr marL="546280" lvl="1" indent="-272347" defTabSz="456029" eaLnBrk="1" hangingPunct="1">
              <a:spcBef>
                <a:spcPct val="20000"/>
              </a:spcBef>
              <a:buClr>
                <a:srgbClr val="C0504D"/>
              </a:buClr>
              <a:buSzPct val="70000"/>
              <a:buFont typeface="Wingdings" pitchFamily="2" charset="2"/>
              <a:buChar char=""/>
            </a:pPr>
            <a:r>
              <a:rPr lang="en-US" sz="2200" b="0">
                <a:solidFill>
                  <a:srgbClr val="000000"/>
                </a:solidFill>
                <a:latin typeface="Calibri" pitchFamily="34" charset="0"/>
              </a:rPr>
              <a:t>Homeless/Runaway</a:t>
            </a:r>
          </a:p>
          <a:p>
            <a:pPr marL="546280" lvl="1" indent="-272347" defTabSz="456029" eaLnBrk="1" hangingPunct="1">
              <a:spcBef>
                <a:spcPct val="20000"/>
              </a:spcBef>
              <a:buClr>
                <a:srgbClr val="C0504D"/>
              </a:buClr>
              <a:buSzPct val="70000"/>
              <a:buFont typeface="Wingdings" pitchFamily="2" charset="2"/>
              <a:buChar char=""/>
            </a:pPr>
            <a:r>
              <a:rPr lang="en-US" sz="2200" b="0">
                <a:solidFill>
                  <a:srgbClr val="000000"/>
                </a:solidFill>
                <a:latin typeface="Calibri" pitchFamily="34" charset="0"/>
              </a:rPr>
              <a:t>Foster Care/Former Foster</a:t>
            </a:r>
          </a:p>
          <a:p>
            <a:pPr marL="546280" lvl="1" indent="-272347" defTabSz="456029" eaLnBrk="1" hangingPunct="1">
              <a:spcBef>
                <a:spcPct val="20000"/>
              </a:spcBef>
              <a:buClr>
                <a:srgbClr val="C0504D"/>
              </a:buClr>
              <a:buSzPct val="70000"/>
              <a:buFont typeface="Wingdings" pitchFamily="2" charset="2"/>
              <a:buChar char=""/>
            </a:pPr>
            <a:r>
              <a:rPr lang="en-US" sz="2200" b="0">
                <a:solidFill>
                  <a:srgbClr val="000000"/>
                </a:solidFill>
                <a:latin typeface="Calibri" pitchFamily="34" charset="0"/>
              </a:rPr>
              <a:t>Basic Skills Deficient</a:t>
            </a:r>
          </a:p>
          <a:p>
            <a:pPr marL="546280" lvl="1" indent="-272347" defTabSz="456029" eaLnBrk="1" hangingPunct="1">
              <a:spcBef>
                <a:spcPct val="20000"/>
              </a:spcBef>
              <a:buClr>
                <a:srgbClr val="C0504D"/>
              </a:buClr>
              <a:buSzPct val="70000"/>
              <a:buFont typeface="Wingdings" pitchFamily="2" charset="2"/>
              <a:buChar char=""/>
            </a:pPr>
            <a:r>
              <a:rPr lang="en-US" sz="2200" b="0">
                <a:solidFill>
                  <a:srgbClr val="000000"/>
                </a:solidFill>
                <a:latin typeface="Calibri" pitchFamily="34" charset="0"/>
              </a:rPr>
              <a:t>High School Dropout</a:t>
            </a:r>
          </a:p>
        </p:txBody>
      </p:sp>
      <p:sp>
        <p:nvSpPr>
          <p:cNvPr id="21" name="Content Placeholder 4"/>
          <p:cNvSpPr>
            <a:spLocks noGrp="1"/>
          </p:cNvSpPr>
          <p:nvPr/>
        </p:nvSpPr>
        <p:spPr>
          <a:xfrm>
            <a:off x="4802188" y="2159001"/>
            <a:ext cx="4038600" cy="3822700"/>
          </a:xfrm>
          <a:prstGeom prst="rect">
            <a:avLst/>
          </a:prstGeom>
        </p:spPr>
        <p:txBody>
          <a:bodyPr lIns="91205" tIns="45604" rIns="91205" bIns="45604">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456029" fontAlgn="auto">
              <a:spcAft>
                <a:spcPts val="0"/>
              </a:spcAft>
              <a:buClr>
                <a:srgbClr val="4F81BD"/>
              </a:buClr>
              <a:defRPr/>
            </a:pPr>
            <a:r>
              <a:rPr lang="en-US" sz="2800" b="0" dirty="0">
                <a:solidFill>
                  <a:prstClr val="black"/>
                </a:solidFill>
              </a:rPr>
              <a:t>Low Income or </a:t>
            </a:r>
          </a:p>
          <a:p>
            <a:pPr defTabSz="456029" fontAlgn="auto">
              <a:spcAft>
                <a:spcPts val="0"/>
              </a:spcAft>
              <a:buClr>
                <a:srgbClr val="4F81BD"/>
              </a:buClr>
              <a:defRPr/>
            </a:pPr>
            <a:r>
              <a:rPr lang="en-US" sz="2800" b="0" dirty="0">
                <a:solidFill>
                  <a:prstClr val="black"/>
                </a:solidFill>
              </a:rPr>
              <a:t>Dislocated Worker</a:t>
            </a:r>
          </a:p>
          <a:p>
            <a:pPr marL="0" indent="0" defTabSz="456029" fontAlgn="auto">
              <a:spcAft>
                <a:spcPts val="0"/>
              </a:spcAft>
              <a:buClr>
                <a:srgbClr val="4F81BD"/>
              </a:buClr>
              <a:buNone/>
              <a:defRPr/>
            </a:pPr>
            <a:r>
              <a:rPr lang="en-US" b="0" dirty="0">
                <a:solidFill>
                  <a:prstClr val="black"/>
                </a:solidFill>
              </a:rPr>
              <a:t> (laid off from your previous job through no fault of your own)</a:t>
            </a:r>
          </a:p>
          <a:p>
            <a:pPr defTabSz="456029" fontAlgn="auto">
              <a:spcAft>
                <a:spcPts val="0"/>
              </a:spcAft>
              <a:buClr>
                <a:srgbClr val="4F81BD"/>
              </a:buClr>
              <a:defRPr/>
            </a:pPr>
            <a:r>
              <a:rPr lang="en-US" sz="2800" b="0" dirty="0">
                <a:solidFill>
                  <a:prstClr val="black"/>
                </a:solidFill>
              </a:rPr>
              <a:t>And Unable to Obtain Employment with Current Job Skills</a:t>
            </a:r>
          </a:p>
        </p:txBody>
      </p:sp>
      <p:sp>
        <p:nvSpPr>
          <p:cNvPr id="101388" name="Rectangle 21"/>
          <p:cNvSpPr>
            <a:spLocks noChangeArrowheads="1"/>
          </p:cNvSpPr>
          <p:nvPr/>
        </p:nvSpPr>
        <p:spPr bwMode="auto">
          <a:xfrm>
            <a:off x="579440" y="6251575"/>
            <a:ext cx="802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algn="ctr" defTabSz="456029" eaLnBrk="1" hangingPunct="1"/>
            <a:r>
              <a:rPr lang="en-US" sz="1800">
                <a:solidFill>
                  <a:srgbClr val="000000"/>
                </a:solidFill>
                <a:latin typeface="Candara" pitchFamily="34" charset="0"/>
              </a:rPr>
              <a:t>For more information visit: www.NWDBworks.org or call 252-426-5753 ext. 261</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wheel spokes="1"/>
      </p:transition>
    </mc:Choice>
    <mc:Fallback xmlns="">
      <p:transition spd="slow" advClick="0" advTm="35000">
        <p:wheel spokes="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540" y="1651002"/>
            <a:ext cx="8870950" cy="461963"/>
          </a:xfrm>
          <a:prstGeom prst="rect">
            <a:avLst/>
          </a:prstGeom>
        </p:spPr>
        <p:style>
          <a:lnRef idx="1">
            <a:schemeClr val="accent6"/>
          </a:lnRef>
          <a:fillRef idx="3">
            <a:schemeClr val="accent6"/>
          </a:fillRef>
          <a:effectRef idx="2">
            <a:schemeClr val="accent6"/>
          </a:effectRef>
          <a:fontRef idx="minor">
            <a:schemeClr val="lt1"/>
          </a:fontRef>
        </p:style>
        <p:txBody>
          <a:bodyPr lIns="91205" tIns="45604" rIns="91205" bIns="45604" anchor="ctr"/>
          <a:lstStyle/>
          <a:p>
            <a:pPr algn="ctr" defTabSz="456029" eaLnBrk="1" fontAlgn="auto" hangingPunct="1">
              <a:spcBef>
                <a:spcPts val="0"/>
              </a:spcBef>
              <a:spcAft>
                <a:spcPts val="0"/>
              </a:spcAft>
              <a:defRPr/>
            </a:pPr>
            <a:r>
              <a:rPr lang="en-US" sz="2800" dirty="0">
                <a:solidFill>
                  <a:prstClr val="black"/>
                </a:solidFill>
              </a:rPr>
              <a:t>Providing Solutions to Enhance and Strengthen Businesses</a:t>
            </a:r>
          </a:p>
        </p:txBody>
      </p:sp>
      <p:pic>
        <p:nvPicPr>
          <p:cNvPr id="102403"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pic>
        <p:nvPicPr>
          <p:cNvPr id="102405"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itle 5"/>
          <p:cNvSpPr>
            <a:spLocks noGrp="1"/>
          </p:cNvSpPr>
          <p:nvPr/>
        </p:nvSpPr>
        <p:spPr bwMode="auto">
          <a:xfrm>
            <a:off x="298450" y="898558"/>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nchor="b"/>
          <a:lstStyle/>
          <a:p>
            <a:pPr algn="ctr" defTabSz="456029" eaLnBrk="1" hangingPunct="1"/>
            <a:r>
              <a:rPr lang="en-US" sz="3300">
                <a:solidFill>
                  <a:srgbClr val="000000"/>
                </a:solidFill>
                <a:latin typeface="Candara" pitchFamily="34" charset="0"/>
              </a:rPr>
              <a:t>NWDB Business Services</a:t>
            </a:r>
          </a:p>
        </p:txBody>
      </p:sp>
      <p:sp>
        <p:nvSpPr>
          <p:cNvPr id="102407" name="Rectangle 12"/>
          <p:cNvSpPr>
            <a:spLocks noChangeArrowheads="1"/>
          </p:cNvSpPr>
          <p:nvPr/>
        </p:nvSpPr>
        <p:spPr bwMode="auto">
          <a:xfrm>
            <a:off x="536613" y="2311408"/>
            <a:ext cx="81946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marL="285013" indent="-285013" defTabSz="456029" eaLnBrk="1" hangingPunct="1">
              <a:buFont typeface="Arial" pitchFamily="34" charset="0"/>
              <a:buChar char="•"/>
            </a:pPr>
            <a:r>
              <a:rPr lang="en-US" sz="2600" b="0">
                <a:solidFill>
                  <a:srgbClr val="000000"/>
                </a:solidFill>
                <a:latin typeface="Calibri" pitchFamily="34" charset="0"/>
              </a:rPr>
              <a:t>Training Opportunities &amp; Grants for:</a:t>
            </a:r>
          </a:p>
          <a:p>
            <a:pPr marL="798045" lvl="1" indent="-342019" defTabSz="456029" eaLnBrk="1" hangingPunct="1">
              <a:buFont typeface="Courier New" pitchFamily="49" charset="0"/>
              <a:buChar char="o"/>
            </a:pPr>
            <a:r>
              <a:rPr lang="en-US" sz="2600" b="0">
                <a:solidFill>
                  <a:srgbClr val="000000"/>
                </a:solidFill>
                <a:latin typeface="Calibri" pitchFamily="34" charset="0"/>
              </a:rPr>
              <a:t>New &amp; Current Employees</a:t>
            </a:r>
          </a:p>
          <a:p>
            <a:pPr marL="798045" lvl="1" indent="-342019" defTabSz="456029" eaLnBrk="1" hangingPunct="1">
              <a:buFont typeface="Courier New" pitchFamily="49" charset="0"/>
              <a:buChar char="o"/>
            </a:pPr>
            <a:r>
              <a:rPr lang="en-US" sz="2600" b="0">
                <a:solidFill>
                  <a:srgbClr val="000000"/>
                </a:solidFill>
                <a:latin typeface="Calibri" pitchFamily="34" charset="0"/>
              </a:rPr>
              <a:t>Business Owners and Managers</a:t>
            </a:r>
          </a:p>
          <a:p>
            <a:pPr marL="285013" indent="-285013" defTabSz="456029" eaLnBrk="1" hangingPunct="1">
              <a:buFont typeface="Arial" pitchFamily="34" charset="0"/>
              <a:buChar char="•"/>
            </a:pPr>
            <a:r>
              <a:rPr lang="en-US" sz="2600" b="0">
                <a:solidFill>
                  <a:srgbClr val="000000"/>
                </a:solidFill>
                <a:latin typeface="Calibri" pitchFamily="34" charset="0"/>
              </a:rPr>
              <a:t>Recruiting &amp; Screening for Qualified Applicants</a:t>
            </a:r>
          </a:p>
          <a:p>
            <a:pPr marL="285013" indent="-285013" defTabSz="456029" eaLnBrk="1" hangingPunct="1">
              <a:buFont typeface="Arial" pitchFamily="34" charset="0"/>
              <a:buChar char="•"/>
            </a:pPr>
            <a:r>
              <a:rPr lang="en-US" sz="2600" b="0">
                <a:solidFill>
                  <a:srgbClr val="000000"/>
                </a:solidFill>
                <a:latin typeface="Calibri" pitchFamily="34" charset="0"/>
              </a:rPr>
              <a:t>Identifying Occupations-Specific Labor &amp; Compensation Statistics</a:t>
            </a:r>
          </a:p>
          <a:p>
            <a:pPr marL="285013" indent="-285013" defTabSz="456029" eaLnBrk="1" hangingPunct="1">
              <a:buFont typeface="Arial" pitchFamily="34" charset="0"/>
              <a:buChar char="•"/>
            </a:pPr>
            <a:r>
              <a:rPr lang="en-US" sz="2600" b="0">
                <a:solidFill>
                  <a:srgbClr val="000000"/>
                </a:solidFill>
                <a:latin typeface="Calibri" pitchFamily="34" charset="0"/>
              </a:rPr>
              <a:t>Preparing Job Descriptions &amp; Interview Materials</a:t>
            </a:r>
          </a:p>
          <a:p>
            <a:pPr marL="285013" indent="-285013" defTabSz="456029" eaLnBrk="1" hangingPunct="1">
              <a:buFont typeface="Arial" pitchFamily="34" charset="0"/>
              <a:buChar char="•"/>
            </a:pPr>
            <a:r>
              <a:rPr lang="en-US" sz="2600" b="0">
                <a:solidFill>
                  <a:srgbClr val="000000"/>
                </a:solidFill>
                <a:latin typeface="Calibri" pitchFamily="34" charset="0"/>
              </a:rPr>
              <a:t>Facilitating Connections to Other Business Services Agencies</a:t>
            </a:r>
          </a:p>
        </p:txBody>
      </p:sp>
      <p:sp>
        <p:nvSpPr>
          <p:cNvPr id="102408" name="Rectangle 22"/>
          <p:cNvSpPr>
            <a:spLocks noChangeArrowheads="1"/>
          </p:cNvSpPr>
          <p:nvPr/>
        </p:nvSpPr>
        <p:spPr bwMode="auto">
          <a:xfrm>
            <a:off x="579440" y="6251575"/>
            <a:ext cx="802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algn="ctr" defTabSz="456029" eaLnBrk="1" hangingPunct="1"/>
            <a:r>
              <a:rPr lang="en-US" sz="1800">
                <a:solidFill>
                  <a:srgbClr val="000000"/>
                </a:solidFill>
                <a:latin typeface="Candara" pitchFamily="34" charset="0"/>
              </a:rPr>
              <a:t>For more information visit: www.NWDBworks.org or call 252-426-5753 ext. 261</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14:ripple/>
      </p:transition>
    </mc:Choice>
    <mc:Fallback xmlns="">
      <p:transition spd="slow" advClick="0" advTm="3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540" y="1651002"/>
            <a:ext cx="8870950" cy="461963"/>
          </a:xfrm>
          <a:prstGeom prst="rect">
            <a:avLst/>
          </a:prstGeom>
        </p:spPr>
        <p:style>
          <a:lnRef idx="1">
            <a:schemeClr val="accent6"/>
          </a:lnRef>
          <a:fillRef idx="3">
            <a:schemeClr val="accent6"/>
          </a:fillRef>
          <a:effectRef idx="2">
            <a:schemeClr val="accent6"/>
          </a:effectRef>
          <a:fontRef idx="minor">
            <a:schemeClr val="lt1"/>
          </a:fontRef>
        </p:style>
        <p:txBody>
          <a:bodyPr lIns="91205" tIns="45604" rIns="91205" bIns="45604" anchor="ctr"/>
          <a:lstStyle/>
          <a:p>
            <a:pPr algn="ctr" defTabSz="456029" eaLnBrk="1" fontAlgn="auto" hangingPunct="1">
              <a:spcBef>
                <a:spcPts val="0"/>
              </a:spcBef>
              <a:spcAft>
                <a:spcPts val="0"/>
              </a:spcAft>
              <a:defRPr/>
            </a:pPr>
            <a:r>
              <a:rPr lang="en-US" sz="2800" dirty="0">
                <a:solidFill>
                  <a:prstClr val="black"/>
                </a:solidFill>
                <a:latin typeface="Candara" pitchFamily="34" charset="0"/>
              </a:rPr>
              <a:t>Grow our Green Economy </a:t>
            </a:r>
          </a:p>
        </p:txBody>
      </p:sp>
      <p:pic>
        <p:nvPicPr>
          <p:cNvPr id="103427"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pic>
        <p:nvPicPr>
          <p:cNvPr id="103429"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itle 5"/>
          <p:cNvSpPr>
            <a:spLocks noGrp="1"/>
          </p:cNvSpPr>
          <p:nvPr/>
        </p:nvSpPr>
        <p:spPr bwMode="auto">
          <a:xfrm>
            <a:off x="298450" y="898558"/>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nchor="b"/>
          <a:lstStyle/>
          <a:p>
            <a:pPr algn="ctr" defTabSz="456029" eaLnBrk="1" hangingPunct="1"/>
            <a:r>
              <a:rPr lang="en-US" sz="3300">
                <a:solidFill>
                  <a:srgbClr val="000000"/>
                </a:solidFill>
                <a:latin typeface="Calibri" pitchFamily="34" charset="0"/>
              </a:rPr>
              <a:t>State Energy Sector Partnership Grant</a:t>
            </a:r>
          </a:p>
        </p:txBody>
      </p:sp>
      <p:sp>
        <p:nvSpPr>
          <p:cNvPr id="103431" name="Content Placeholder 2"/>
          <p:cNvSpPr>
            <a:spLocks noGrp="1"/>
          </p:cNvSpPr>
          <p:nvPr>
            <p:ph idx="1"/>
          </p:nvPr>
        </p:nvSpPr>
        <p:spPr>
          <a:xfrm>
            <a:off x="565150" y="2784475"/>
            <a:ext cx="8229600" cy="2401888"/>
          </a:xfrm>
        </p:spPr>
        <p:txBody>
          <a:bodyPr/>
          <a:lstStyle/>
          <a:p>
            <a:pPr lvl="1" eaLnBrk="1" hangingPunct="1">
              <a:spcBef>
                <a:spcPct val="0"/>
              </a:spcBef>
              <a:buFont typeface="Arial" pitchFamily="34" charset="0"/>
              <a:buChar char="•"/>
            </a:pPr>
            <a:r>
              <a:rPr lang="en-US" sz="3000" b="1"/>
              <a:t>Energy – Efficiency &amp; Renewables</a:t>
            </a:r>
          </a:p>
          <a:p>
            <a:pPr lvl="1" eaLnBrk="1" hangingPunct="1">
              <a:spcBef>
                <a:spcPct val="0"/>
              </a:spcBef>
              <a:buFont typeface="Arial" pitchFamily="34" charset="0"/>
              <a:buNone/>
            </a:pPr>
            <a:endParaRPr lang="en-US" sz="3000" b="1"/>
          </a:p>
          <a:p>
            <a:pPr lvl="1" eaLnBrk="1" hangingPunct="1">
              <a:spcBef>
                <a:spcPct val="0"/>
              </a:spcBef>
              <a:buFont typeface="Arial" pitchFamily="34" charset="0"/>
              <a:buChar char="•"/>
            </a:pPr>
            <a:r>
              <a:rPr lang="en-US" sz="3000" b="1"/>
              <a:t>Training for Businesses &amp; Individuals</a:t>
            </a:r>
          </a:p>
        </p:txBody>
      </p:sp>
      <p:pic>
        <p:nvPicPr>
          <p:cNvPr id="103432" name="Picture 5" descr="sustainability initiativ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640" y="4652963"/>
            <a:ext cx="2533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Rectangle 15"/>
          <p:cNvSpPr>
            <a:spLocks noChangeArrowheads="1"/>
          </p:cNvSpPr>
          <p:nvPr/>
        </p:nvSpPr>
        <p:spPr bwMode="auto">
          <a:xfrm>
            <a:off x="579440" y="6251575"/>
            <a:ext cx="8020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p>
            <a:pPr algn="ctr" defTabSz="456029" eaLnBrk="1" hangingPunct="1"/>
            <a:r>
              <a:rPr lang="en-US" sz="1800">
                <a:solidFill>
                  <a:srgbClr val="000000"/>
                </a:solidFill>
                <a:latin typeface="Candara" pitchFamily="34" charset="0"/>
              </a:rPr>
              <a:t>For more information visit: www.NWDBworks.org or call 252-426-5753 ext. 261</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14:honeycomb/>
      </p:transition>
    </mc:Choice>
    <mc:Fallback xmlns="">
      <p:transition spd="slow" advClick="0" advTm="3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8" descr="graphicNWD.png"/>
          <p:cNvPicPr>
            <a:picLocks noChangeAspect="1"/>
          </p:cNvPicPr>
          <p:nvPr/>
        </p:nvPicPr>
        <p:blipFill>
          <a:blip r:embed="rId3">
            <a:extLst>
              <a:ext uri="{28A0092B-C50C-407E-A947-70E740481C1C}">
                <a14:useLocalDpi xmlns:a14="http://schemas.microsoft.com/office/drawing/2010/main" val="0"/>
              </a:ext>
            </a:extLst>
          </a:blip>
          <a:srcRect t="4445"/>
          <a:stretch>
            <a:fillRect/>
          </a:stretch>
        </p:blipFill>
        <p:spPr bwMode="auto">
          <a:xfrm>
            <a:off x="-14288" y="6056345"/>
            <a:ext cx="9158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26"/>
          <p:cNvSpPr txBox="1">
            <a:spLocks noChangeArrowheads="1"/>
          </p:cNvSpPr>
          <p:nvPr/>
        </p:nvSpPr>
        <p:spPr bwMode="auto">
          <a:xfrm>
            <a:off x="6203950" y="6056313"/>
            <a:ext cx="294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eaLnBrk="1" hangingPunct="1"/>
            <a:endParaRPr lang="en-US" sz="1800" b="0">
              <a:solidFill>
                <a:srgbClr val="000000"/>
              </a:solidFill>
              <a:latin typeface="Calibri" pitchFamily="34" charset="0"/>
            </a:endParaRPr>
          </a:p>
        </p:txBody>
      </p:sp>
      <p:pic>
        <p:nvPicPr>
          <p:cNvPr id="104452" name="Picture 9" descr="graphic.png"/>
          <p:cNvPicPr>
            <a:picLocks noChangeAspect="1"/>
          </p:cNvPicPr>
          <p:nvPr/>
        </p:nvPicPr>
        <p:blipFill>
          <a:blip r:embed="rId4">
            <a:extLst>
              <a:ext uri="{28A0092B-C50C-407E-A947-70E740481C1C}">
                <a14:useLocalDpi xmlns:a14="http://schemas.microsoft.com/office/drawing/2010/main" val="0"/>
              </a:ext>
            </a:extLst>
          </a:blip>
          <a:srcRect t="62260"/>
          <a:stretch>
            <a:fillRect/>
          </a:stretch>
        </p:blipFill>
        <p:spPr bwMode="auto">
          <a:xfrm>
            <a:off x="0" y="26"/>
            <a:ext cx="9144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Box 2"/>
          <p:cNvSpPr txBox="1">
            <a:spLocks noChangeArrowheads="1"/>
          </p:cNvSpPr>
          <p:nvPr/>
        </p:nvSpPr>
        <p:spPr bwMode="auto">
          <a:xfrm>
            <a:off x="401658" y="2808288"/>
            <a:ext cx="8340725"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defTabSz="457200">
              <a:defRPr sz="6600" b="1">
                <a:solidFill>
                  <a:schemeClr val="tx1"/>
                </a:solidFill>
                <a:latin typeface="Comic Sans MS" pitchFamily="66" charset="0"/>
              </a:defRPr>
            </a:lvl1pPr>
            <a:lvl2pPr marL="742950" indent="-285750" defTabSz="457200">
              <a:defRPr sz="6600" b="1">
                <a:solidFill>
                  <a:schemeClr val="tx1"/>
                </a:solidFill>
                <a:latin typeface="Comic Sans MS" pitchFamily="66" charset="0"/>
              </a:defRPr>
            </a:lvl2pPr>
            <a:lvl3pPr marL="1143000" indent="-228600" defTabSz="457200">
              <a:defRPr sz="6600" b="1">
                <a:solidFill>
                  <a:schemeClr val="tx1"/>
                </a:solidFill>
                <a:latin typeface="Comic Sans MS" pitchFamily="66" charset="0"/>
              </a:defRPr>
            </a:lvl3pPr>
            <a:lvl4pPr marL="1600200" indent="-228600" defTabSz="457200">
              <a:defRPr sz="6600" b="1">
                <a:solidFill>
                  <a:schemeClr val="tx1"/>
                </a:solidFill>
                <a:latin typeface="Comic Sans MS" pitchFamily="66" charset="0"/>
              </a:defRPr>
            </a:lvl4pPr>
            <a:lvl5pPr marL="2057400" indent="-228600" defTabSz="457200">
              <a:defRPr sz="6600" b="1">
                <a:solidFill>
                  <a:schemeClr val="tx1"/>
                </a:solidFill>
                <a:latin typeface="Comic Sans MS" pitchFamily="66" charset="0"/>
              </a:defRPr>
            </a:lvl5pPr>
            <a:lvl6pPr marL="2514600" indent="-228600" defTabSz="457200" eaLnBrk="0" fontAlgn="base" hangingPunct="0">
              <a:spcBef>
                <a:spcPct val="0"/>
              </a:spcBef>
              <a:spcAft>
                <a:spcPct val="0"/>
              </a:spcAft>
              <a:defRPr sz="6600" b="1">
                <a:solidFill>
                  <a:schemeClr val="tx1"/>
                </a:solidFill>
                <a:latin typeface="Comic Sans MS" pitchFamily="66" charset="0"/>
              </a:defRPr>
            </a:lvl6pPr>
            <a:lvl7pPr marL="2971800" indent="-228600" defTabSz="457200" eaLnBrk="0" fontAlgn="base" hangingPunct="0">
              <a:spcBef>
                <a:spcPct val="0"/>
              </a:spcBef>
              <a:spcAft>
                <a:spcPct val="0"/>
              </a:spcAft>
              <a:defRPr sz="6600" b="1">
                <a:solidFill>
                  <a:schemeClr val="tx1"/>
                </a:solidFill>
                <a:latin typeface="Comic Sans MS" pitchFamily="66" charset="0"/>
              </a:defRPr>
            </a:lvl7pPr>
            <a:lvl8pPr marL="3429000" indent="-228600" defTabSz="457200" eaLnBrk="0" fontAlgn="base" hangingPunct="0">
              <a:spcBef>
                <a:spcPct val="0"/>
              </a:spcBef>
              <a:spcAft>
                <a:spcPct val="0"/>
              </a:spcAft>
              <a:defRPr sz="6600" b="1">
                <a:solidFill>
                  <a:schemeClr val="tx1"/>
                </a:solidFill>
                <a:latin typeface="Comic Sans MS" pitchFamily="66" charset="0"/>
              </a:defRPr>
            </a:lvl8pPr>
            <a:lvl9pPr marL="3886200" indent="-228600" defTabSz="457200" eaLnBrk="0" fontAlgn="base" hangingPunct="0">
              <a:spcBef>
                <a:spcPct val="0"/>
              </a:spcBef>
              <a:spcAft>
                <a:spcPct val="0"/>
              </a:spcAft>
              <a:defRPr sz="6600" b="1">
                <a:solidFill>
                  <a:schemeClr val="tx1"/>
                </a:solidFill>
                <a:latin typeface="Comic Sans MS" pitchFamily="66" charset="0"/>
              </a:defRPr>
            </a:lvl9pPr>
          </a:lstStyle>
          <a:p>
            <a:pPr algn="ctr" eaLnBrk="1" hangingPunct="1"/>
            <a:r>
              <a:rPr lang="en-US" sz="4000" dirty="0">
                <a:solidFill>
                  <a:srgbClr val="000000"/>
                </a:solidFill>
                <a:latin typeface="Calibri" pitchFamily="34" charset="0"/>
              </a:rPr>
              <a:t>WIA YOUTH AND ADULT PROGRAMS</a:t>
            </a:r>
            <a:br>
              <a:rPr lang="en-US" sz="4000" dirty="0">
                <a:solidFill>
                  <a:srgbClr val="000000"/>
                </a:solidFill>
                <a:latin typeface="Calibri" pitchFamily="34" charset="0"/>
              </a:rPr>
            </a:br>
            <a:r>
              <a:rPr lang="en-US" sz="4000" dirty="0">
                <a:solidFill>
                  <a:srgbClr val="000000"/>
                </a:solidFill>
                <a:latin typeface="Calibri" pitchFamily="34" charset="0"/>
              </a:rPr>
              <a:t>NOW ACCEPTING APPLICATIONS</a:t>
            </a:r>
          </a:p>
          <a:p>
            <a:pPr algn="ctr" eaLnBrk="1" hangingPunct="1"/>
            <a:r>
              <a:rPr lang="en-US" sz="4000" dirty="0">
                <a:solidFill>
                  <a:srgbClr val="000000"/>
                </a:solidFill>
                <a:latin typeface="Candara" pitchFamily="34" charset="0"/>
                <a:hlinkClick r:id="rId5"/>
              </a:rPr>
              <a:t>www.NWDBworks.org</a:t>
            </a:r>
            <a:r>
              <a:rPr lang="en-US" sz="4000" dirty="0">
                <a:solidFill>
                  <a:srgbClr val="000000"/>
                </a:solidFill>
                <a:latin typeface="Candara" pitchFamily="34" charset="0"/>
              </a:rPr>
              <a:t>  </a:t>
            </a:r>
          </a:p>
          <a:p>
            <a:pPr algn="ctr" eaLnBrk="1" hangingPunct="1"/>
            <a:r>
              <a:rPr lang="en-US" sz="4000" dirty="0">
                <a:solidFill>
                  <a:srgbClr val="000000"/>
                </a:solidFill>
                <a:latin typeface="Candara" pitchFamily="34" charset="0"/>
              </a:rPr>
              <a:t>or call 252-426-5753 ext. 261</a:t>
            </a:r>
          </a:p>
          <a:p>
            <a:pPr algn="ctr" eaLnBrk="1" hangingPunct="1"/>
            <a:endParaRPr lang="en-US" sz="1800" dirty="0">
              <a:solidFill>
                <a:srgbClr val="000000"/>
              </a:solidFill>
              <a:latin typeface="Candara" pitchFamily="34" charset="0"/>
            </a:endParaRPr>
          </a:p>
          <a:p>
            <a:pPr algn="ctr" eaLnBrk="1" hangingPunct="1"/>
            <a:r>
              <a:rPr lang="en-US" sz="2400" dirty="0">
                <a:solidFill>
                  <a:srgbClr val="000000"/>
                </a:solidFill>
                <a:latin typeface="Candara" pitchFamily="34" charset="0"/>
              </a:rPr>
              <a:t>This is a FREE federal program to qualified applicants</a:t>
            </a:r>
          </a:p>
          <a:p>
            <a:pPr algn="ctr" eaLnBrk="1" hangingPunct="1"/>
            <a:endParaRPr lang="en-US" sz="4000" dirty="0">
              <a:solidFill>
                <a:srgbClr val="000000"/>
              </a:solidFill>
              <a:latin typeface="Calibri" pitchFamily="34" charset="0"/>
            </a:endParaRPr>
          </a:p>
          <a:p>
            <a:pPr algn="ctr" eaLnBrk="1" hangingPunct="1"/>
            <a:endParaRPr lang="en-US" sz="1000" b="0" i="1" dirty="0">
              <a:solidFill>
                <a:srgbClr val="000000"/>
              </a:solidFill>
              <a:latin typeface="Calibri" pitchFamily="34" charset="0"/>
            </a:endParaRPr>
          </a:p>
        </p:txBody>
      </p:sp>
      <p:pic>
        <p:nvPicPr>
          <p:cNvPr id="1044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90" y="1214438"/>
            <a:ext cx="3636962"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35000">
        <p14:glitter pattern="hexagon"/>
      </p:transition>
    </mc:Choice>
    <mc:Fallback xmlns="">
      <p:transition spd="slow" advClick="0" advTm="3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106498" name="Picture 2" descr="MC9000132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49" y="152400"/>
            <a:ext cx="1323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MC9000243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3652" y="5334000"/>
            <a:ext cx="13462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p:cNvSpPr txBox="1">
            <a:spLocks noChangeArrowheads="1"/>
          </p:cNvSpPr>
          <p:nvPr/>
        </p:nvSpPr>
        <p:spPr bwMode="auto">
          <a:xfrm>
            <a:off x="1676400" y="811257"/>
            <a:ext cx="7315200" cy="56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lnSpc>
                <a:spcPct val="70000"/>
              </a:lnSpc>
              <a:spcBef>
                <a:spcPct val="50000"/>
              </a:spcBef>
            </a:pPr>
            <a:r>
              <a:rPr lang="en-US" sz="4400">
                <a:solidFill>
                  <a:srgbClr val="990000"/>
                </a:solidFill>
                <a:latin typeface="Calibri" pitchFamily="34" charset="0"/>
              </a:rPr>
              <a:t>Free Weatherization of Homes</a:t>
            </a:r>
          </a:p>
        </p:txBody>
      </p:sp>
      <p:sp>
        <p:nvSpPr>
          <p:cNvPr id="2" name="Rectangle 1"/>
          <p:cNvSpPr/>
          <p:nvPr/>
        </p:nvSpPr>
        <p:spPr>
          <a:xfrm>
            <a:off x="1739610" y="1588516"/>
            <a:ext cx="5664859" cy="769207"/>
          </a:xfrm>
          <a:prstGeom prst="rect">
            <a:avLst/>
          </a:prstGeom>
          <a:noFill/>
        </p:spPr>
        <p:txBody>
          <a:bodyPr wrap="none" lIns="91205" tIns="45604" rIns="91205" bIns="45604">
            <a:spAutoFit/>
          </a:bodyPr>
          <a:lstStyle/>
          <a:p>
            <a:pPr algn="ctr"/>
            <a:r>
              <a:rPr lang="en-US" sz="4400" dirty="0">
                <a:ln w="1905"/>
                <a:solidFill>
                  <a:srgbClr val="C00000"/>
                </a:solidFill>
                <a:effectLst>
                  <a:innerShdw blurRad="69850" dist="43180" dir="5400000">
                    <a:srgbClr val="000000">
                      <a:alpha val="65000"/>
                    </a:srgbClr>
                  </a:innerShdw>
                </a:effectLst>
              </a:rPr>
              <a:t>I saved over $1200</a:t>
            </a:r>
          </a:p>
        </p:txBody>
      </p:sp>
      <p:sp>
        <p:nvSpPr>
          <p:cNvPr id="13" name="Rectangle 12"/>
          <p:cNvSpPr/>
          <p:nvPr/>
        </p:nvSpPr>
        <p:spPr>
          <a:xfrm>
            <a:off x="284227" y="2539219"/>
            <a:ext cx="8619193" cy="769207"/>
          </a:xfrm>
          <a:prstGeom prst="rect">
            <a:avLst/>
          </a:prstGeom>
          <a:noFill/>
        </p:spPr>
        <p:txBody>
          <a:bodyPr wrap="none" lIns="91205" tIns="45604" rIns="91205" bIns="45604">
            <a:spAutoFit/>
          </a:bodyPr>
          <a:lstStyle/>
          <a:p>
            <a:pPr algn="ctr"/>
            <a:r>
              <a:rPr lang="en-US" sz="4400" dirty="0">
                <a:ln w="1905"/>
                <a:solidFill>
                  <a:srgbClr val="C00000"/>
                </a:solidFill>
                <a:effectLst>
                  <a:innerShdw blurRad="69850" dist="43180" dir="5400000">
                    <a:srgbClr val="000000">
                      <a:alpha val="65000"/>
                    </a:srgbClr>
                  </a:innerShdw>
                </a:effectLst>
              </a:rPr>
              <a:t>on my energy bills last year ! !</a:t>
            </a:r>
          </a:p>
        </p:txBody>
      </p:sp>
      <p:sp>
        <p:nvSpPr>
          <p:cNvPr id="14" name="Rectangle 13"/>
          <p:cNvSpPr/>
          <p:nvPr/>
        </p:nvSpPr>
        <p:spPr>
          <a:xfrm>
            <a:off x="283368" y="3591456"/>
            <a:ext cx="8606369" cy="1446316"/>
          </a:xfrm>
          <a:prstGeom prst="rect">
            <a:avLst/>
          </a:prstGeom>
          <a:noFill/>
        </p:spPr>
        <p:txBody>
          <a:bodyPr wrap="none" lIns="91205" tIns="45604" rIns="91205" bIns="45604">
            <a:spAutoFit/>
          </a:bodyPr>
          <a:lstStyle/>
          <a:p>
            <a:pPr algn="ctr"/>
            <a:r>
              <a:rPr lang="en-US" sz="4400" dirty="0">
                <a:ln w="1905"/>
                <a:solidFill>
                  <a:srgbClr val="7030A0"/>
                </a:solidFill>
                <a:effectLst>
                  <a:innerShdw blurRad="69850" dist="43180" dir="5400000">
                    <a:srgbClr val="000000">
                      <a:alpha val="65000"/>
                    </a:srgbClr>
                  </a:innerShdw>
                </a:effectLst>
              </a:rPr>
              <a:t>Find Out How Weatherization </a:t>
            </a:r>
          </a:p>
          <a:p>
            <a:pPr algn="ctr"/>
            <a:r>
              <a:rPr lang="en-US" sz="4400" dirty="0">
                <a:ln w="1905"/>
                <a:solidFill>
                  <a:srgbClr val="7030A0"/>
                </a:solidFill>
                <a:effectLst>
                  <a:innerShdw blurRad="69850" dist="43180" dir="5400000">
                    <a:srgbClr val="000000">
                      <a:alpha val="65000"/>
                    </a:srgbClr>
                  </a:innerShdw>
                </a:effectLst>
              </a:rPr>
              <a:t>Can Help You Save Too ! !</a:t>
            </a:r>
          </a:p>
        </p:txBody>
      </p:sp>
      <p:sp>
        <p:nvSpPr>
          <p:cNvPr id="15" name="Rectangle 14"/>
          <p:cNvSpPr/>
          <p:nvPr/>
        </p:nvSpPr>
        <p:spPr>
          <a:xfrm>
            <a:off x="1865276" y="5260574"/>
            <a:ext cx="4861989" cy="1068417"/>
          </a:xfrm>
          <a:prstGeom prst="rect">
            <a:avLst/>
          </a:prstGeom>
          <a:noFill/>
        </p:spPr>
        <p:txBody>
          <a:bodyPr wrap="none" lIns="91205" tIns="45604" rIns="91205" bIns="45604">
            <a:spAutoFit/>
          </a:bodyPr>
          <a:lstStyle/>
          <a:p>
            <a:pPr algn="ctr"/>
            <a:r>
              <a:rPr lang="en-US" sz="3200" dirty="0">
                <a:ln w="1905"/>
                <a:solidFill>
                  <a:srgbClr val="006600"/>
                </a:solidFill>
                <a:effectLst>
                  <a:innerShdw blurRad="69850" dist="43180" dir="5400000">
                    <a:srgbClr val="000000">
                      <a:alpha val="65000"/>
                    </a:srgbClr>
                  </a:innerShdw>
                </a:effectLst>
              </a:rPr>
              <a:t>For more information, </a:t>
            </a:r>
          </a:p>
          <a:p>
            <a:pPr algn="ctr"/>
            <a:r>
              <a:rPr lang="en-US" sz="3200" dirty="0">
                <a:ln w="1905"/>
                <a:solidFill>
                  <a:srgbClr val="006600"/>
                </a:solidFill>
                <a:effectLst>
                  <a:innerShdw blurRad="69850" dist="43180" dir="5400000">
                    <a:srgbClr val="000000">
                      <a:alpha val="65000"/>
                    </a:srgbClr>
                  </a:innerShdw>
                </a:effectLst>
              </a:rPr>
              <a:t>call (252) 338-7720</a:t>
            </a:r>
          </a:p>
        </p:txBody>
      </p:sp>
    </p:spTree>
  </p:cSld>
  <p:clrMapOvr>
    <a:masterClrMapping/>
  </p:clrMapOvr>
  <mc:AlternateContent xmlns:mc="http://schemas.openxmlformats.org/markup-compatibility/2006" xmlns:p14="http://schemas.microsoft.com/office/powerpoint/2010/main">
    <mc:Choice Requires="p14">
      <p:transition spd="slow" p14:dur="2500" advClick="0" advTm="45000">
        <p14:vortex dir="r"/>
      </p:transition>
    </mc:Choice>
    <mc:Fallback xmlns="">
      <p:transition spd="slow" advClick="0" advTm="4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26306" name="Picture 2" descr="MC9000132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16" y="228600"/>
            <a:ext cx="18907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7" name="Picture 3" descr="MC9000243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1" y="4800600"/>
            <a:ext cx="187325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p:cNvSpPr txBox="1">
            <a:spLocks noChangeArrowheads="1"/>
          </p:cNvSpPr>
          <p:nvPr/>
        </p:nvSpPr>
        <p:spPr bwMode="auto">
          <a:xfrm>
            <a:off x="2438400" y="549276"/>
            <a:ext cx="6400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5400">
                <a:solidFill>
                  <a:srgbClr val="990000"/>
                </a:solidFill>
                <a:latin typeface="Calibri" pitchFamily="34" charset="0"/>
              </a:rPr>
              <a:t>Low Income Energy Assistance Program</a:t>
            </a:r>
          </a:p>
        </p:txBody>
      </p:sp>
      <p:sp>
        <p:nvSpPr>
          <p:cNvPr id="122885" name="Text Box 5"/>
          <p:cNvSpPr txBox="1">
            <a:spLocks noChangeArrowheads="1"/>
          </p:cNvSpPr>
          <p:nvPr/>
        </p:nvSpPr>
        <p:spPr bwMode="auto">
          <a:xfrm>
            <a:off x="152400" y="2686051"/>
            <a:ext cx="88392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r>
              <a:rPr lang="en-US" sz="2600">
                <a:solidFill>
                  <a:srgbClr val="000099"/>
                </a:solidFill>
                <a:latin typeface="Calibri" pitchFamily="34" charset="0"/>
              </a:rPr>
              <a:t>For More Details Contact</a:t>
            </a:r>
          </a:p>
          <a:p>
            <a:pPr algn="ctr" eaLnBrk="1" hangingPunct="1"/>
            <a:r>
              <a:rPr lang="en-US" sz="2600">
                <a:solidFill>
                  <a:srgbClr val="000099"/>
                </a:solidFill>
                <a:latin typeface="Calibri" pitchFamily="34" charset="0"/>
              </a:rPr>
              <a:t>Camden County Dept of Social Services</a:t>
            </a:r>
          </a:p>
          <a:p>
            <a:pPr algn="ctr" eaLnBrk="1" hangingPunct="1"/>
            <a:endParaRPr lang="en-US" sz="1000">
              <a:solidFill>
                <a:srgbClr val="000099"/>
              </a:solidFill>
              <a:latin typeface="Calibri" pitchFamily="34" charset="0"/>
            </a:endParaRPr>
          </a:p>
          <a:p>
            <a:pPr algn="ctr" eaLnBrk="1" hangingPunct="1"/>
            <a:r>
              <a:rPr lang="en-US" sz="2600">
                <a:solidFill>
                  <a:srgbClr val="000099"/>
                </a:solidFill>
                <a:latin typeface="Calibri" pitchFamily="34" charset="0"/>
              </a:rPr>
              <a:t>331-4787</a:t>
            </a:r>
          </a:p>
        </p:txBody>
      </p:sp>
      <p:graphicFrame>
        <p:nvGraphicFramePr>
          <p:cNvPr id="226312" name="Object 8"/>
          <p:cNvGraphicFramePr>
            <a:graphicFrameLocks noChangeAspect="1"/>
          </p:cNvGraphicFramePr>
          <p:nvPr/>
        </p:nvGraphicFramePr>
        <p:xfrm>
          <a:off x="822348" y="4416427"/>
          <a:ext cx="1857375" cy="2071688"/>
        </p:xfrm>
        <a:graphic>
          <a:graphicData uri="http://schemas.openxmlformats.org/presentationml/2006/ole">
            <mc:AlternateContent xmlns:mc="http://schemas.openxmlformats.org/markup-compatibility/2006">
              <mc:Choice xmlns:v="urn:schemas-microsoft-com:vml" Requires="v">
                <p:oleObj spid="_x0000_s123410" r:id="rId5" imgW="2638095" imgH="2943636" progId="">
                  <p:embed/>
                </p:oleObj>
              </mc:Choice>
              <mc:Fallback>
                <p:oleObj r:id="rId5" imgW="2638095" imgH="2943636"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48" y="4416427"/>
                        <a:ext cx="1857375"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rgbClr val="708688"/>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advClick="0" advTm="35000">
        <p14:reveal/>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fade">
                                      <p:cBhvr>
                                        <p:cTn id="7" dur="1000"/>
                                        <p:tgtEl>
                                          <p:spTgt spid="22630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6307"/>
                                        </p:tgtEl>
                                        <p:attrNameLst>
                                          <p:attrName>style.visibility</p:attrName>
                                        </p:attrNameLst>
                                      </p:cBhvr>
                                      <p:to>
                                        <p:strVal val="visible"/>
                                      </p:to>
                                    </p:set>
                                    <p:animEffect transition="in" filter="fade">
                                      <p:cBhvr>
                                        <p:cTn id="11" dur="2000"/>
                                        <p:tgtEl>
                                          <p:spTgt spid="226307"/>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226312"/>
                                        </p:tgtEl>
                                        <p:attrNameLst>
                                          <p:attrName>style.visibility</p:attrName>
                                        </p:attrNameLst>
                                      </p:cBhvr>
                                      <p:to>
                                        <p:strVal val="visible"/>
                                      </p:to>
                                    </p:set>
                                    <p:animEffect transition="in" filter="fade">
                                      <p:cBhvr>
                                        <p:cTn id="15" dur="2000"/>
                                        <p:tgtEl>
                                          <p:spTgt spid="226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23906" name="Rectangle 3"/>
          <p:cNvSpPr>
            <a:spLocks noGrp="1" noChangeArrowheads="1"/>
          </p:cNvSpPr>
          <p:nvPr>
            <p:ph idx="1"/>
          </p:nvPr>
        </p:nvSpPr>
        <p:spPr>
          <a:xfrm>
            <a:off x="0" y="152400"/>
            <a:ext cx="9144000" cy="6705600"/>
          </a:xfrm>
        </p:spPr>
        <p:txBody>
          <a:bodyPr/>
          <a:lstStyle/>
          <a:p>
            <a:pPr lvl="4" eaLnBrk="1" hangingPunct="1">
              <a:buFontTx/>
              <a:buNone/>
            </a:pPr>
            <a:r>
              <a:rPr lang="en-US" sz="4000" b="1"/>
              <a:t>Get your REFLECTIVE ADDRESS MARKER from the </a:t>
            </a:r>
            <a:r>
              <a:rPr lang="en-US" sz="4000" b="1">
                <a:solidFill>
                  <a:srgbClr val="3333FF"/>
                </a:solidFill>
              </a:rPr>
              <a:t>South Camden Fire Dept., Sawyer’s Creek Road, Camden</a:t>
            </a:r>
            <a:r>
              <a:rPr lang="en-US" sz="4000" b="1"/>
              <a:t> </a:t>
            </a:r>
          </a:p>
          <a:p>
            <a:pPr lvl="4" eaLnBrk="1" hangingPunct="1">
              <a:buFontTx/>
              <a:buNone/>
            </a:pPr>
            <a:r>
              <a:rPr lang="en-US" sz="4000" b="1"/>
              <a:t>FEATURES:                $14.00</a:t>
            </a:r>
          </a:p>
          <a:p>
            <a:pPr lvl="4" eaLnBrk="1" hangingPunct="1">
              <a:buFontTx/>
              <a:buNone/>
            </a:pPr>
            <a:r>
              <a:rPr lang="en-US" sz="4000" b="1"/>
              <a:t> </a:t>
            </a:r>
            <a:r>
              <a:rPr lang="en-US" sz="3200"/>
              <a:t>• </a:t>
            </a:r>
            <a:r>
              <a:rPr lang="en-US" sz="3200" b="1">
                <a:solidFill>
                  <a:srgbClr val="990099"/>
                </a:solidFill>
              </a:rPr>
              <a:t>Highly Visible Day or Night</a:t>
            </a:r>
            <a:br>
              <a:rPr lang="en-US" sz="3200" b="1">
                <a:solidFill>
                  <a:srgbClr val="990099"/>
                </a:solidFill>
              </a:rPr>
            </a:br>
            <a:r>
              <a:rPr lang="en-US" sz="3200">
                <a:solidFill>
                  <a:srgbClr val="990099"/>
                </a:solidFill>
              </a:rPr>
              <a:t>• </a:t>
            </a:r>
            <a:r>
              <a:rPr lang="en-US" sz="3200" b="1">
                <a:solidFill>
                  <a:srgbClr val="990099"/>
                </a:solidFill>
              </a:rPr>
              <a:t>Reflective Material on Both Sides</a:t>
            </a:r>
            <a:br>
              <a:rPr lang="en-US" sz="3200" b="1">
                <a:solidFill>
                  <a:srgbClr val="990099"/>
                </a:solidFill>
              </a:rPr>
            </a:br>
            <a:r>
              <a:rPr lang="en-US" sz="3200">
                <a:solidFill>
                  <a:srgbClr val="990099"/>
                </a:solidFill>
              </a:rPr>
              <a:t>• </a:t>
            </a:r>
            <a:r>
              <a:rPr lang="en-US" sz="3200" b="1">
                <a:solidFill>
                  <a:srgbClr val="990099"/>
                </a:solidFill>
              </a:rPr>
              <a:t>Fade Resistant, Last for Years</a:t>
            </a:r>
            <a:br>
              <a:rPr lang="en-US" sz="3200" b="1">
                <a:solidFill>
                  <a:srgbClr val="990099"/>
                </a:solidFill>
              </a:rPr>
            </a:br>
            <a:r>
              <a:rPr lang="en-US" sz="3200">
                <a:solidFill>
                  <a:srgbClr val="990099"/>
                </a:solidFill>
              </a:rPr>
              <a:t>• </a:t>
            </a:r>
            <a:r>
              <a:rPr lang="en-US" sz="3200" b="1">
                <a:solidFill>
                  <a:srgbClr val="990099"/>
                </a:solidFill>
              </a:rPr>
              <a:t>Pre-drilled Holes</a:t>
            </a:r>
            <a:br>
              <a:rPr lang="en-US" sz="3200" b="1">
                <a:solidFill>
                  <a:srgbClr val="990099"/>
                </a:solidFill>
              </a:rPr>
            </a:br>
            <a:endParaRPr lang="en-US" sz="3200">
              <a:solidFill>
                <a:srgbClr val="990099"/>
              </a:solidFill>
            </a:endParaRPr>
          </a:p>
        </p:txBody>
      </p:sp>
      <p:pic>
        <p:nvPicPr>
          <p:cNvPr id="123907" name="Picture 5" descr="Green%20Box%20Good%20REAL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381054"/>
            <a:ext cx="192246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7" descr="BLUEBOX%20G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 y="3886254"/>
            <a:ext cx="20367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5000">
        <p:randomBar dir="vert"/>
      </p:transition>
    </mc:Choice>
    <mc:Fallback xmlns="">
      <p:transition spd="slow" advClick="0" advTm="35000">
        <p:randomBar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612900"/>
            <a:ext cx="880872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5" tIns="45604" rIns="91205" bIns="45604" numCol="1" anchor="t" anchorCtr="0" compatLnSpc="1">
            <a:prstTxWarp prst="textNoShape">
              <a:avLst/>
            </a:prstTxWarp>
          </a:bodyPr>
          <a:lstStyle>
            <a:lvl1pPr marL="0" indent="0" algn="l" rtl="0" eaLnBrk="0" fontAlgn="base" hangingPunct="0">
              <a:spcBef>
                <a:spcPct val="20000"/>
              </a:spcBef>
              <a:spcAft>
                <a:spcPct val="0"/>
              </a:spcAft>
              <a:buFont typeface="Arial" pitchFamily="34" charset="0"/>
              <a:buNone/>
              <a:defRPr sz="3200" kern="1200">
                <a:solidFill>
                  <a:schemeClr val="accent1">
                    <a:lumMod val="20000"/>
                    <a:lumOff val="80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hangingPunct="1"/>
            <a:r>
              <a:rPr lang="en-US" sz="2800" b="0" dirty="0">
                <a:solidFill>
                  <a:schemeClr val="tx1"/>
                </a:solidFill>
              </a:rPr>
              <a:t>Camden County is seeking qualified, knowledgeable and dedicated citizens.</a:t>
            </a:r>
          </a:p>
          <a:p>
            <a:pPr eaLnBrk="1" hangingPunct="1"/>
            <a:r>
              <a:rPr lang="en-US" sz="2800" b="0" dirty="0">
                <a:solidFill>
                  <a:schemeClr val="tx1"/>
                </a:solidFill>
              </a:rPr>
              <a:t>Anyone interested in serving on any Boards or Commissions, please go to </a:t>
            </a:r>
            <a:r>
              <a:rPr lang="en-US" sz="2800" b="0" u="sng" dirty="0">
                <a:solidFill>
                  <a:srgbClr val="0000FF"/>
                </a:solidFill>
              </a:rPr>
              <a:t>www.camdencountync.gov</a:t>
            </a:r>
            <a:r>
              <a:rPr lang="en-US" sz="2800" b="0" dirty="0">
                <a:solidFill>
                  <a:schemeClr val="tx1"/>
                </a:solidFill>
              </a:rPr>
              <a:t> and fill out a volunteer form or stop by the Clerk to the Board’s office for a form.</a:t>
            </a:r>
            <a:br>
              <a:rPr lang="en-US" sz="2800" b="0" dirty="0">
                <a:solidFill>
                  <a:schemeClr val="tx1"/>
                </a:solidFill>
              </a:rPr>
            </a:br>
            <a:endParaRPr lang="en-US" sz="1400" b="0" dirty="0">
              <a:solidFill>
                <a:schemeClr val="tx1"/>
              </a:solidFill>
            </a:endParaRPr>
          </a:p>
          <a:p>
            <a:pPr eaLnBrk="1" hangingPunct="1"/>
            <a:r>
              <a:rPr lang="en-US" sz="2400" b="0" dirty="0">
                <a:solidFill>
                  <a:schemeClr val="tx1"/>
                </a:solidFill>
              </a:rPr>
              <a:t>For more info call 252.338.6363.</a:t>
            </a:r>
          </a:p>
        </p:txBody>
      </p:sp>
      <p:sp>
        <p:nvSpPr>
          <p:cNvPr id="5" name="TextBox 3"/>
          <p:cNvSpPr txBox="1">
            <a:spLocks noChangeArrowheads="1"/>
          </p:cNvSpPr>
          <p:nvPr/>
        </p:nvSpPr>
        <p:spPr bwMode="auto">
          <a:xfrm>
            <a:off x="279400" y="228654"/>
            <a:ext cx="4381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r>
              <a:rPr lang="en-US" sz="3600" dirty="0">
                <a:solidFill>
                  <a:srgbClr val="000000"/>
                </a:solidFill>
                <a:latin typeface="Arial" pitchFamily="34" charset="0"/>
              </a:rPr>
              <a:t>Seeking Volunteers</a:t>
            </a:r>
          </a:p>
        </p:txBody>
      </p:sp>
    </p:spTree>
  </p:cSld>
  <p:clrMapOvr>
    <a:masterClrMapping/>
  </p:clrMapOvr>
  <mc:AlternateContent xmlns:mc="http://schemas.openxmlformats.org/markup-compatibility/2006" xmlns:p14="http://schemas.microsoft.com/office/powerpoint/2010/main">
    <mc:Choice Requires="p14">
      <p:transition spd="slow" p14:dur="2500" advClick="0" advTm="35000">
        <p14:reveal/>
      </p:transition>
    </mc:Choice>
    <mc:Fallback xmlns="">
      <p:transition spd="slow" advClick="0" advTm="3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76254"/>
            <a:ext cx="2133600" cy="2600325"/>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76254"/>
            <a:ext cx="2133600" cy="2600325"/>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76254"/>
            <a:ext cx="2133600" cy="260032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54"/>
            <a:ext cx="2133600" cy="2600325"/>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54"/>
            <a:ext cx="2133600" cy="260032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38" y="667968"/>
            <a:ext cx="1904999" cy="199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rapezoid 12"/>
          <p:cNvSpPr/>
          <p:nvPr/>
        </p:nvSpPr>
        <p:spPr>
          <a:xfrm>
            <a:off x="76200" y="2667000"/>
            <a:ext cx="8991600" cy="685800"/>
          </a:xfrm>
          <a:prstGeom prst="trapezoid">
            <a:avLst>
              <a:gd name="adj" fmla="val 0"/>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205" tIns="45604" rIns="91205" bIns="45604" rtlCol="0" anchor="ctr"/>
          <a:lstStyle/>
          <a:p>
            <a:pPr algn="ctr" eaLnBrk="1" fontAlgn="auto" hangingPunct="1">
              <a:spcBef>
                <a:spcPts val="0"/>
              </a:spcBef>
              <a:spcAft>
                <a:spcPts val="0"/>
              </a:spcAft>
            </a:pPr>
            <a:endParaRPr lang="en-US" sz="1800" b="0">
              <a:solidFill>
                <a:prstClr val="white"/>
              </a:solidFill>
            </a:endParaRPr>
          </a:p>
        </p:txBody>
      </p:sp>
      <p:sp>
        <p:nvSpPr>
          <p:cNvPr id="18" name="Rectangle 17"/>
          <p:cNvSpPr/>
          <p:nvPr/>
        </p:nvSpPr>
        <p:spPr>
          <a:xfrm>
            <a:off x="88210" y="76236"/>
            <a:ext cx="202904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CAMDEN</a:t>
            </a:r>
          </a:p>
        </p:txBody>
      </p:sp>
      <p:sp>
        <p:nvSpPr>
          <p:cNvPr id="20" name="Rectangle 19"/>
          <p:cNvSpPr/>
          <p:nvPr/>
        </p:nvSpPr>
        <p:spPr>
          <a:xfrm>
            <a:off x="2417647" y="76236"/>
            <a:ext cx="1959095"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COUNTY</a:t>
            </a:r>
          </a:p>
        </p:txBody>
      </p:sp>
      <p:sp>
        <p:nvSpPr>
          <p:cNvPr id="21" name="Rectangle 20"/>
          <p:cNvSpPr/>
          <p:nvPr/>
        </p:nvSpPr>
        <p:spPr>
          <a:xfrm>
            <a:off x="4746216" y="76236"/>
            <a:ext cx="1749249"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PUBLIC</a:t>
            </a:r>
          </a:p>
        </p:txBody>
      </p:sp>
      <p:sp>
        <p:nvSpPr>
          <p:cNvPr id="22" name="Rectangle 21"/>
          <p:cNvSpPr/>
          <p:nvPr/>
        </p:nvSpPr>
        <p:spPr>
          <a:xfrm>
            <a:off x="6969074" y="76236"/>
            <a:ext cx="2036798" cy="579596"/>
          </a:xfrm>
          <a:prstGeom prst="rect">
            <a:avLst/>
          </a:prstGeom>
          <a:noFill/>
        </p:spPr>
        <p:txBody>
          <a:bodyPr wrap="none" lIns="91205" tIns="45604" rIns="91205" bIns="45604">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1" fontAlgn="auto" hangingPunct="1">
              <a:spcBef>
                <a:spcPts val="0"/>
              </a:spcBef>
              <a:spcAft>
                <a:spcPts val="0"/>
              </a:spcAft>
            </a:pPr>
            <a:r>
              <a:rPr lang="en-US" sz="3200" dirty="0">
                <a:ln/>
                <a:solidFill>
                  <a:srgbClr val="9BBB59"/>
                </a:solidFill>
                <a:latin typeface="Arial" pitchFamily="34" charset="0"/>
                <a:cs typeface="Arial" pitchFamily="34" charset="0"/>
              </a:rPr>
              <a:t>LIBRARY</a:t>
            </a:r>
          </a:p>
        </p:txBody>
      </p:sp>
      <p:sp>
        <p:nvSpPr>
          <p:cNvPr id="23" name="Rectangle 22"/>
          <p:cNvSpPr/>
          <p:nvPr/>
        </p:nvSpPr>
        <p:spPr>
          <a:xfrm>
            <a:off x="228600" y="2548244"/>
            <a:ext cx="8686800" cy="769441"/>
          </a:xfrm>
          <a:prstGeom prst="rect">
            <a:avLst/>
          </a:prstGeom>
          <a:noFill/>
        </p:spPr>
        <p:txBody>
          <a:bodyPr wrap="square" lIns="91205" tIns="45604" rIns="91205" bIns="4560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pPr>
            <a:r>
              <a:rPr lang="en-US" sz="440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OPEN TO PUBLIC</a:t>
            </a:r>
          </a:p>
        </p:txBody>
      </p:sp>
      <p:sp>
        <p:nvSpPr>
          <p:cNvPr id="25" name="Rectangle 24"/>
          <p:cNvSpPr/>
          <p:nvPr/>
        </p:nvSpPr>
        <p:spPr>
          <a:xfrm>
            <a:off x="76200" y="3459724"/>
            <a:ext cx="8991600" cy="2061869"/>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Camden County Library is OPEN to the Public.</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Hours are 9AM - 5PM, M-F. Sorry No Weekends.</a:t>
            </a:r>
          </a:p>
          <a:p>
            <a:pPr algn="ctr" eaLnBrk="1" fontAlgn="auto" hangingPunct="1">
              <a:spcBef>
                <a:spcPts val="0"/>
              </a:spcBef>
              <a:spcAft>
                <a:spcPts val="0"/>
              </a:spcAft>
            </a:pPr>
            <a:r>
              <a:rPr lang="en-US" sz="3200" dirty="0">
                <a:ln w="1905"/>
                <a:solidFill>
                  <a:srgbClr val="C00000"/>
                </a:solidFill>
                <a:effectLst>
                  <a:innerShdw blurRad="69850" dist="43180" dir="5400000">
                    <a:srgbClr val="000000">
                      <a:alpha val="65000"/>
                    </a:srgbClr>
                  </a:innerShdw>
                </a:effectLst>
                <a:latin typeface="Calibri"/>
              </a:rPr>
              <a:t>Closed from 1PM-2PM Each Day for Cleaning.</a:t>
            </a:r>
          </a:p>
          <a:p>
            <a:pPr algn="ctr" eaLnBrk="1" fontAlgn="auto" hangingPunct="1">
              <a:spcBef>
                <a:spcPts val="0"/>
              </a:spcBef>
              <a:spcAft>
                <a:spcPts val="0"/>
              </a:spcAft>
            </a:pPr>
            <a:r>
              <a:rPr lang="en-US" sz="3200" dirty="0">
                <a:ln w="1905"/>
                <a:solidFill>
                  <a:srgbClr val="000099"/>
                </a:solidFill>
                <a:effectLst>
                  <a:innerShdw blurRad="69850" dist="43180" dir="5400000">
                    <a:srgbClr val="000000">
                      <a:alpha val="65000"/>
                    </a:srgbClr>
                  </a:innerShdw>
                </a:effectLst>
                <a:latin typeface="Calibri"/>
              </a:rPr>
              <a:t>Digital Content is available online.</a:t>
            </a:r>
          </a:p>
        </p:txBody>
      </p:sp>
      <p:sp>
        <p:nvSpPr>
          <p:cNvPr id="32" name="Rectangle 31"/>
          <p:cNvSpPr/>
          <p:nvPr/>
        </p:nvSpPr>
        <p:spPr>
          <a:xfrm>
            <a:off x="63500" y="5495854"/>
            <a:ext cx="8991600" cy="461665"/>
          </a:xfrm>
          <a:prstGeom prst="rect">
            <a:avLst/>
          </a:prstGeom>
          <a:noFill/>
        </p:spPr>
        <p:txBody>
          <a:bodyPr wrap="square" lIns="91205" tIns="45604" rIns="91205" bIns="45604">
            <a:spAutoFit/>
          </a:bodyPr>
          <a:lstStyle/>
          <a:p>
            <a:pPr algn="ctr" eaLnBrk="1" fontAlgn="auto" hangingPunct="1">
              <a:spcBef>
                <a:spcPts val="0"/>
              </a:spcBef>
              <a:spcAft>
                <a:spcPts val="0"/>
              </a:spcAft>
            </a:pPr>
            <a:r>
              <a:rPr lang="en-US" sz="2400" dirty="0">
                <a:ln w="1905"/>
                <a:solidFill>
                  <a:srgbClr val="7030A0"/>
                </a:solidFill>
                <a:effectLst>
                  <a:innerShdw blurRad="69850" dist="43180" dir="5400000">
                    <a:srgbClr val="000000">
                      <a:alpha val="65000"/>
                    </a:srgbClr>
                  </a:innerShdw>
                </a:effectLst>
                <a:latin typeface="Calibri"/>
              </a:rPr>
              <a:t>For more information, call 252-331-2543.</a:t>
            </a:r>
          </a:p>
        </p:txBody>
      </p:sp>
      <p:sp>
        <p:nvSpPr>
          <p:cNvPr id="33" name="Rectangle 32"/>
          <p:cNvSpPr/>
          <p:nvPr/>
        </p:nvSpPr>
        <p:spPr>
          <a:xfrm>
            <a:off x="76200" y="59391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The library is located at 104 Investors Way on East Hwy 158, behind</a:t>
            </a:r>
          </a:p>
        </p:txBody>
      </p:sp>
      <p:sp>
        <p:nvSpPr>
          <p:cNvPr id="34" name="Rectangle 33"/>
          <p:cNvSpPr/>
          <p:nvPr/>
        </p:nvSpPr>
        <p:spPr>
          <a:xfrm>
            <a:off x="76200" y="6243970"/>
            <a:ext cx="8991600" cy="461665"/>
          </a:xfrm>
          <a:prstGeom prst="rect">
            <a:avLst/>
          </a:prstGeom>
          <a:noFill/>
        </p:spPr>
        <p:txBody>
          <a:bodyPr wrap="square" lIns="91205" tIns="45604" rIns="91205" bIns="45604">
            <a:spAutoFit/>
          </a:bodyPr>
          <a:lstStyle/>
          <a:p>
            <a:pPr eaLnBrk="1" fontAlgn="auto" hangingPunct="1">
              <a:spcBef>
                <a:spcPts val="0"/>
              </a:spcBef>
              <a:spcAft>
                <a:spcPts val="0"/>
              </a:spcAft>
            </a:pPr>
            <a:r>
              <a:rPr lang="en-US" sz="2400" dirty="0">
                <a:ln w="1905"/>
                <a:solidFill>
                  <a:srgbClr val="9BBB59">
                    <a:lumMod val="50000"/>
                  </a:srgbClr>
                </a:solidFill>
                <a:effectLst>
                  <a:innerShdw blurRad="69850" dist="43180" dir="5400000">
                    <a:srgbClr val="000000">
                      <a:alpha val="65000"/>
                    </a:srgbClr>
                  </a:innerShdw>
                </a:effectLst>
                <a:latin typeface="Calibri"/>
              </a:rPr>
              <a:t>and to the right of the Camden County Manager’s Office.</a:t>
            </a:r>
          </a:p>
        </p:txBody>
      </p:sp>
    </p:spTree>
    <p:extLst>
      <p:ext uri="{BB962C8B-B14F-4D97-AF65-F5344CB8AC3E}">
        <p14:creationId xmlns:p14="http://schemas.microsoft.com/office/powerpoint/2010/main" val="3895553659"/>
      </p:ext>
    </p:extLst>
  </p:cSld>
  <p:clrMapOvr>
    <a:masterClrMapping/>
  </p:clrMapOvr>
  <mc:AlternateContent xmlns:mc="http://schemas.openxmlformats.org/markup-compatibility/2006" xmlns:p14="http://schemas.microsoft.com/office/powerpoint/2010/main">
    <mc:Choice Requires="p14">
      <p:transition spd="slow" p14:dur="1500" advClick="0" advTm="35000">
        <p14:doors dir="vert"/>
      </p:transition>
    </mc:Choice>
    <mc:Fallback xmlns="">
      <p:transition spd="slow" advClick="0" advTm="35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3"/>
          <p:cNvSpPr txBox="1">
            <a:spLocks noChangeArrowheads="1"/>
          </p:cNvSpPr>
          <p:nvPr/>
        </p:nvSpPr>
        <p:spPr bwMode="auto">
          <a:xfrm>
            <a:off x="279400" y="228654"/>
            <a:ext cx="4381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r>
              <a:rPr lang="en-US" sz="3600" dirty="0">
                <a:solidFill>
                  <a:srgbClr val="000000"/>
                </a:solidFill>
                <a:latin typeface="Arial" pitchFamily="34" charset="0"/>
              </a:rPr>
              <a:t>Seeking Volunteers</a:t>
            </a:r>
          </a:p>
        </p:txBody>
      </p:sp>
      <p:sp>
        <p:nvSpPr>
          <p:cNvPr id="112643" name="TextBox 6"/>
          <p:cNvSpPr txBox="1">
            <a:spLocks noChangeArrowheads="1"/>
          </p:cNvSpPr>
          <p:nvPr/>
        </p:nvSpPr>
        <p:spPr bwMode="auto">
          <a:xfrm>
            <a:off x="274320" y="1478581"/>
            <a:ext cx="8686800" cy="187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r>
              <a:rPr lang="en-US" sz="2800" b="0" dirty="0">
                <a:solidFill>
                  <a:srgbClr val="000000"/>
                </a:solidFill>
                <a:latin typeface="Arial" pitchFamily="34" charset="0"/>
                <a:sym typeface="Wingdings" pitchFamily="2" charset="2"/>
              </a:rPr>
              <a:t>Camden County is currently seeking volunteers for the following boards:</a:t>
            </a:r>
          </a:p>
          <a:p>
            <a:pPr eaLnBrk="1" hangingPunct="1"/>
            <a:endParaRPr lang="en-US" sz="2800" b="0" dirty="0">
              <a:solidFill>
                <a:srgbClr val="000000"/>
              </a:solidFill>
              <a:latin typeface="Arial" pitchFamily="34" charset="0"/>
              <a:sym typeface="Wingdings" pitchFamily="2" charset="2"/>
            </a:endParaRPr>
          </a:p>
          <a:p>
            <a:pPr eaLnBrk="1" hangingPunct="1"/>
            <a:endParaRPr lang="en-US" sz="400" b="0" dirty="0">
              <a:solidFill>
                <a:srgbClr val="000000"/>
              </a:solidFill>
              <a:latin typeface="Arial" pitchFamily="34" charset="0"/>
              <a:sym typeface="Wingdings" pitchFamily="2" charset="2"/>
            </a:endParaRPr>
          </a:p>
          <a:p>
            <a:pPr eaLnBrk="1" hangingPunct="1"/>
            <a:r>
              <a:rPr lang="en-US" sz="2800" b="0" dirty="0">
                <a:solidFill>
                  <a:srgbClr val="000000"/>
                </a:solidFill>
                <a:latin typeface="Arial" pitchFamily="34" charset="0"/>
                <a:sym typeface="Wingdings" pitchFamily="2" charset="2"/>
              </a:rPr>
              <a:t>Planning Board</a:t>
            </a:r>
          </a:p>
        </p:txBody>
      </p:sp>
    </p:spTree>
    <p:extLst>
      <p:ext uri="{BB962C8B-B14F-4D97-AF65-F5344CB8AC3E}">
        <p14:creationId xmlns:p14="http://schemas.microsoft.com/office/powerpoint/2010/main" val="3436841933"/>
      </p:ext>
    </p:extLst>
  </p:cSld>
  <p:clrMapOvr>
    <a:masterClrMapping/>
  </p:clrMapOvr>
  <mc:AlternateContent xmlns:mc="http://schemas.openxmlformats.org/markup-compatibility/2006" xmlns:p14="http://schemas.microsoft.com/office/powerpoint/2010/main">
    <mc:Choice Requires="p14">
      <p:transition spd="slow" p14:dur="2500" advClick="0" advTm="35000">
        <p14:reveal/>
      </p:transition>
    </mc:Choice>
    <mc:Fallback xmlns="">
      <p:transition spd="slow" advClick="0" advTm="35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0" y="381034"/>
            <a:ext cx="9144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300" u="sng">
                <a:solidFill>
                  <a:srgbClr val="CC0000"/>
                </a:solidFill>
                <a:latin typeface="Palatino Linotype" pitchFamily="18" charset="0"/>
              </a:rPr>
              <a:t>Pasquotank-Camden Special Needs Registry</a:t>
            </a:r>
          </a:p>
        </p:txBody>
      </p:sp>
      <p:sp>
        <p:nvSpPr>
          <p:cNvPr id="119811" name="Text Box 3"/>
          <p:cNvSpPr txBox="1">
            <a:spLocks noChangeArrowheads="1"/>
          </p:cNvSpPr>
          <p:nvPr/>
        </p:nvSpPr>
        <p:spPr bwMode="auto">
          <a:xfrm>
            <a:off x="0" y="1295405"/>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000">
                <a:solidFill>
                  <a:srgbClr val="000099"/>
                </a:solidFill>
                <a:latin typeface="Bell MT" pitchFamily="18" charset="0"/>
              </a:rPr>
              <a:t>Do you have a special need that may cause you to require assistance during an emergency or disaster?</a:t>
            </a:r>
          </a:p>
        </p:txBody>
      </p:sp>
      <p:sp>
        <p:nvSpPr>
          <p:cNvPr id="119812" name="Text Box 4"/>
          <p:cNvSpPr txBox="1">
            <a:spLocks noChangeArrowheads="1"/>
          </p:cNvSpPr>
          <p:nvPr/>
        </p:nvSpPr>
        <p:spPr bwMode="auto">
          <a:xfrm>
            <a:off x="381000" y="4495835"/>
            <a:ext cx="8458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000">
                <a:solidFill>
                  <a:srgbClr val="000099"/>
                </a:solidFill>
                <a:latin typeface="Bell MT" pitchFamily="18" charset="0"/>
              </a:rPr>
              <a:t>If so, you need to register for the Pasquotank-Camden Special Needs Registry!</a:t>
            </a:r>
          </a:p>
        </p:txBody>
      </p:sp>
      <p:sp>
        <p:nvSpPr>
          <p:cNvPr id="119813" name="Text Box 5"/>
          <p:cNvSpPr txBox="1">
            <a:spLocks noChangeArrowheads="1"/>
          </p:cNvSpPr>
          <p:nvPr/>
        </p:nvSpPr>
        <p:spPr bwMode="auto">
          <a:xfrm>
            <a:off x="304800" y="5745217"/>
            <a:ext cx="5295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200" b="0">
                <a:latin typeface="Bell MT" pitchFamily="18" charset="0"/>
              </a:rPr>
              <a:t>The registry is voluntary and</a:t>
            </a:r>
          </a:p>
        </p:txBody>
      </p:sp>
      <p:pic>
        <p:nvPicPr>
          <p:cNvPr id="35846" name="Picture 6" descr="special_need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16" y="2895622"/>
            <a:ext cx="130651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MCj037130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2590810"/>
            <a:ext cx="7937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4" descr="hcdoghel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451" y="2840061"/>
            <a:ext cx="1417637"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a:off x="5222891" y="5749925"/>
            <a:ext cx="36925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200" b="0">
                <a:latin typeface="Bell MT" pitchFamily="18" charset="0"/>
              </a:rPr>
              <a:t>strictly confidential.</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circle/>
      </p:transition>
    </mc:Choice>
    <mc:Fallback xmlns="">
      <p:transition spd="slow" advClick="0" advTm="35000">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5854"/>
                                        </p:tgtEl>
                                        <p:attrNameLst>
                                          <p:attrName>style.visibility</p:attrName>
                                        </p:attrNameLst>
                                      </p:cBhvr>
                                      <p:to>
                                        <p:strVal val="visible"/>
                                      </p:to>
                                    </p:set>
                                    <p:anim calcmode="lin" valueType="num">
                                      <p:cBhvr additive="base">
                                        <p:cTn id="7" dur="1000" fill="hold"/>
                                        <p:tgtEl>
                                          <p:spTgt spid="35854"/>
                                        </p:tgtEl>
                                        <p:attrNameLst>
                                          <p:attrName>ppt_x</p:attrName>
                                        </p:attrNameLst>
                                      </p:cBhvr>
                                      <p:tavLst>
                                        <p:tav tm="0">
                                          <p:val>
                                            <p:strVal val="0-#ppt_w/2"/>
                                          </p:val>
                                        </p:tav>
                                        <p:tav tm="100000">
                                          <p:val>
                                            <p:strVal val="#ppt_x"/>
                                          </p:val>
                                        </p:tav>
                                      </p:tavLst>
                                    </p:anim>
                                    <p:anim calcmode="lin" valueType="num">
                                      <p:cBhvr additive="base">
                                        <p:cTn id="8" dur="1000" fill="hold"/>
                                        <p:tgtEl>
                                          <p:spTgt spid="3585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8" fill="hold" nodeType="afterEffect">
                                  <p:stCondLst>
                                    <p:cond delay="0"/>
                                  </p:stCondLst>
                                  <p:childTnLst>
                                    <p:set>
                                      <p:cBhvr>
                                        <p:cTn id="11" dur="1" fill="hold">
                                          <p:stCondLst>
                                            <p:cond delay="0"/>
                                          </p:stCondLst>
                                        </p:cTn>
                                        <p:tgtEl>
                                          <p:spTgt spid="35847"/>
                                        </p:tgtEl>
                                        <p:attrNameLst>
                                          <p:attrName>style.visibility</p:attrName>
                                        </p:attrNameLst>
                                      </p:cBhvr>
                                      <p:to>
                                        <p:strVal val="visible"/>
                                      </p:to>
                                    </p:set>
                                    <p:anim calcmode="lin" valueType="num">
                                      <p:cBhvr additive="base">
                                        <p:cTn id="12" dur="1000" fill="hold"/>
                                        <p:tgtEl>
                                          <p:spTgt spid="35847"/>
                                        </p:tgtEl>
                                        <p:attrNameLst>
                                          <p:attrName>ppt_x</p:attrName>
                                        </p:attrNameLst>
                                      </p:cBhvr>
                                      <p:tavLst>
                                        <p:tav tm="0">
                                          <p:val>
                                            <p:strVal val="0-#ppt_w/2"/>
                                          </p:val>
                                        </p:tav>
                                        <p:tav tm="100000">
                                          <p:val>
                                            <p:strVal val="#ppt_x"/>
                                          </p:val>
                                        </p:tav>
                                      </p:tavLst>
                                    </p:anim>
                                    <p:anim calcmode="lin" valueType="num">
                                      <p:cBhvr additive="base">
                                        <p:cTn id="13" dur="1000" fill="hold"/>
                                        <p:tgtEl>
                                          <p:spTgt spid="3584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000"/>
                            </p:stCondLst>
                            <p:childTnLst>
                              <p:par>
                                <p:cTn id="15" presetID="2" presetClass="entr" presetSubtype="8" fill="hold" nodeType="afterEffect">
                                  <p:stCondLst>
                                    <p:cond delay="0"/>
                                  </p:stCondLst>
                                  <p:childTnLst>
                                    <p:set>
                                      <p:cBhvr>
                                        <p:cTn id="16" dur="1" fill="hold">
                                          <p:stCondLst>
                                            <p:cond delay="0"/>
                                          </p:stCondLst>
                                        </p:cTn>
                                        <p:tgtEl>
                                          <p:spTgt spid="35846"/>
                                        </p:tgtEl>
                                        <p:attrNameLst>
                                          <p:attrName>style.visibility</p:attrName>
                                        </p:attrNameLst>
                                      </p:cBhvr>
                                      <p:to>
                                        <p:strVal val="visible"/>
                                      </p:to>
                                    </p:set>
                                    <p:anim calcmode="lin" valueType="num">
                                      <p:cBhvr additive="base">
                                        <p:cTn id="17" dur="1000" fill="hold"/>
                                        <p:tgtEl>
                                          <p:spTgt spid="35846"/>
                                        </p:tgtEl>
                                        <p:attrNameLst>
                                          <p:attrName>ppt_x</p:attrName>
                                        </p:attrNameLst>
                                      </p:cBhvr>
                                      <p:tavLst>
                                        <p:tav tm="0">
                                          <p:val>
                                            <p:strVal val="0-#ppt_w/2"/>
                                          </p:val>
                                        </p:tav>
                                        <p:tav tm="100000">
                                          <p:val>
                                            <p:strVal val="#ppt_x"/>
                                          </p:val>
                                        </p:tav>
                                      </p:tavLst>
                                    </p:anim>
                                    <p:anim calcmode="lin" valueType="num">
                                      <p:cBhvr additive="base">
                                        <p:cTn id="18" dur="1000" fill="hold"/>
                                        <p:tgtEl>
                                          <p:spTgt spid="3584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3000"/>
                            </p:stCondLst>
                            <p:childTnLst>
                              <p:par>
                                <p:cTn id="20" presetID="20" presetClass="emph" presetSubtype="0" fill="hold" grpId="0" nodeType="afterEffect">
                                  <p:stCondLst>
                                    <p:cond delay="0"/>
                                  </p:stCondLst>
                                  <p:iterate type="lt">
                                    <p:tmPct val="10000"/>
                                  </p:iterate>
                                  <p:childTnLst>
                                    <p:set>
                                      <p:cBhvr override="childStyle">
                                        <p:cTn id="21" dur="500" autoRev="1" fill="hold"/>
                                        <p:tgtEl>
                                          <p:spTgt spid="35855"/>
                                        </p:tgtEl>
                                        <p:attrNameLst>
                                          <p:attrName>style.color</p:attrName>
                                        </p:attrNameLst>
                                      </p:cBhvr>
                                      <p:to>
                                        <p:clrVal>
                                          <a:srgbClr val="CC0000"/>
                                        </p:clrVal>
                                      </p:to>
                                    </p:set>
                                    <p:set>
                                      <p:cBhvr>
                                        <p:cTn id="22" dur="500" autoRev="1" fill="hold"/>
                                        <p:tgtEl>
                                          <p:spTgt spid="35855"/>
                                        </p:tgtEl>
                                        <p:attrNameLst>
                                          <p:attrName>fillcolor</p:attrName>
                                        </p:attrNameLst>
                                      </p:cBhvr>
                                      <p:to>
                                        <p:clrVal>
                                          <a:srgbClr val="CC0000"/>
                                        </p:clrVal>
                                      </p:to>
                                    </p:set>
                                    <p:set>
                                      <p:cBhvr>
                                        <p:cTn id="23" dur="500" autoRev="1" fill="hold"/>
                                        <p:tgtEl>
                                          <p:spTgt spid="358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0" y="381034"/>
            <a:ext cx="9144000" cy="59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300" u="sng">
                <a:solidFill>
                  <a:srgbClr val="CC0000"/>
                </a:solidFill>
                <a:latin typeface="Palatino Linotype" pitchFamily="18" charset="0"/>
              </a:rPr>
              <a:t>Pasquotank-Camden Special Needs Registry</a:t>
            </a:r>
          </a:p>
        </p:txBody>
      </p:sp>
      <p:sp>
        <p:nvSpPr>
          <p:cNvPr id="120835" name="Text Box 3"/>
          <p:cNvSpPr txBox="1">
            <a:spLocks noChangeArrowheads="1"/>
          </p:cNvSpPr>
          <p:nvPr/>
        </p:nvSpPr>
        <p:spPr bwMode="auto">
          <a:xfrm>
            <a:off x="304800" y="1143000"/>
            <a:ext cx="853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pPr>
            <a:r>
              <a:rPr lang="en-US" sz="3200">
                <a:solidFill>
                  <a:srgbClr val="000099"/>
                </a:solidFill>
                <a:latin typeface="Bell MT" pitchFamily="18" charset="0"/>
              </a:rPr>
              <a:t>Emergency personnel use the registry to check on you and / or assist you in relocation in emergency situations.  </a:t>
            </a:r>
          </a:p>
        </p:txBody>
      </p:sp>
      <p:sp>
        <p:nvSpPr>
          <p:cNvPr id="120836" name="Text Box 4"/>
          <p:cNvSpPr txBox="1">
            <a:spLocks noChangeArrowheads="1"/>
          </p:cNvSpPr>
          <p:nvPr/>
        </p:nvSpPr>
        <p:spPr bwMode="auto">
          <a:xfrm>
            <a:off x="0" y="28194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200">
                <a:solidFill>
                  <a:srgbClr val="CC0000"/>
                </a:solidFill>
                <a:latin typeface="Bell MT" pitchFamily="18" charset="0"/>
              </a:rPr>
              <a:t>You should register if you may require special assistance due to the following conditions:</a:t>
            </a:r>
          </a:p>
        </p:txBody>
      </p:sp>
      <p:sp>
        <p:nvSpPr>
          <p:cNvPr id="120837" name="Text Box 5"/>
          <p:cNvSpPr txBox="1">
            <a:spLocks noChangeArrowheads="1"/>
          </p:cNvSpPr>
          <p:nvPr/>
        </p:nvSpPr>
        <p:spPr bwMode="auto">
          <a:xfrm>
            <a:off x="838238" y="4038632"/>
            <a:ext cx="3509963" cy="229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buFont typeface="Wingdings" pitchFamily="2" charset="2"/>
              <a:buChar char="ü"/>
            </a:pPr>
            <a:r>
              <a:rPr lang="en-US" sz="2200" b="0">
                <a:solidFill>
                  <a:srgbClr val="000099"/>
                </a:solidFill>
                <a:latin typeface="Palatino Linotype" pitchFamily="18" charset="0"/>
              </a:rPr>
              <a:t>Cardiac History</a:t>
            </a:r>
          </a:p>
          <a:p>
            <a:pPr eaLnBrk="1" hangingPunct="1">
              <a:spcBef>
                <a:spcPct val="50000"/>
              </a:spcBef>
              <a:buFont typeface="Wingdings" pitchFamily="2" charset="2"/>
              <a:buChar char="ü"/>
            </a:pPr>
            <a:r>
              <a:rPr lang="en-US" sz="2200" b="0">
                <a:solidFill>
                  <a:srgbClr val="000099"/>
                </a:solidFill>
                <a:latin typeface="Palatino Linotype" pitchFamily="18" charset="0"/>
              </a:rPr>
              <a:t>Respiratory Problems</a:t>
            </a:r>
          </a:p>
          <a:p>
            <a:pPr eaLnBrk="1" hangingPunct="1">
              <a:spcBef>
                <a:spcPct val="50000"/>
              </a:spcBef>
              <a:buFont typeface="Wingdings" pitchFamily="2" charset="2"/>
              <a:buChar char="ü"/>
            </a:pPr>
            <a:r>
              <a:rPr lang="en-US" sz="2200" b="0">
                <a:solidFill>
                  <a:srgbClr val="000099"/>
                </a:solidFill>
                <a:latin typeface="Palatino Linotype" pitchFamily="18" charset="0"/>
              </a:rPr>
              <a:t>Hearing, Speech, </a:t>
            </a:r>
            <a:br>
              <a:rPr lang="en-US" sz="2200" b="0">
                <a:solidFill>
                  <a:srgbClr val="000099"/>
                </a:solidFill>
                <a:latin typeface="Palatino Linotype" pitchFamily="18" charset="0"/>
              </a:rPr>
            </a:br>
            <a:r>
              <a:rPr lang="en-US" sz="2200" b="0">
                <a:solidFill>
                  <a:srgbClr val="000099"/>
                </a:solidFill>
                <a:latin typeface="Palatino Linotype" pitchFamily="18" charset="0"/>
              </a:rPr>
              <a:t>        Vision Impairment</a:t>
            </a:r>
          </a:p>
          <a:p>
            <a:pPr eaLnBrk="1" hangingPunct="1">
              <a:spcBef>
                <a:spcPct val="50000"/>
              </a:spcBef>
              <a:buFont typeface="Wingdings" pitchFamily="2" charset="2"/>
              <a:buChar char="ü"/>
            </a:pPr>
            <a:r>
              <a:rPr lang="en-US" sz="2200" b="0">
                <a:solidFill>
                  <a:srgbClr val="000099"/>
                </a:solidFill>
                <a:latin typeface="Palatino Linotype" pitchFamily="18" charset="0"/>
              </a:rPr>
              <a:t>Mobility Issues</a:t>
            </a:r>
            <a:endParaRPr lang="en-US" sz="1800" b="0">
              <a:solidFill>
                <a:srgbClr val="000099"/>
              </a:solidFill>
              <a:latin typeface="Arial" pitchFamily="34" charset="0"/>
            </a:endParaRPr>
          </a:p>
        </p:txBody>
      </p:sp>
      <p:sp>
        <p:nvSpPr>
          <p:cNvPr id="120838" name="Text Box 6"/>
          <p:cNvSpPr txBox="1">
            <a:spLocks noChangeArrowheads="1"/>
          </p:cNvSpPr>
          <p:nvPr/>
        </p:nvSpPr>
        <p:spPr bwMode="auto">
          <a:xfrm>
            <a:off x="4419600" y="4038632"/>
            <a:ext cx="4038600" cy="229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buFont typeface="Wingdings" pitchFamily="2" charset="2"/>
              <a:buChar char="ü"/>
            </a:pPr>
            <a:r>
              <a:rPr lang="en-US" sz="2200" b="0">
                <a:solidFill>
                  <a:srgbClr val="000099"/>
                </a:solidFill>
                <a:latin typeface="Palatino Linotype" pitchFamily="18" charset="0"/>
              </a:rPr>
              <a:t>History of Stroke</a:t>
            </a:r>
          </a:p>
          <a:p>
            <a:pPr eaLnBrk="1" hangingPunct="1">
              <a:spcBef>
                <a:spcPct val="50000"/>
              </a:spcBef>
              <a:buFont typeface="Wingdings" pitchFamily="2" charset="2"/>
              <a:buChar char="ü"/>
            </a:pPr>
            <a:r>
              <a:rPr lang="en-US" sz="2200" b="0">
                <a:solidFill>
                  <a:srgbClr val="000099"/>
                </a:solidFill>
                <a:latin typeface="Palatino Linotype" pitchFamily="18" charset="0"/>
              </a:rPr>
              <a:t>Frail elderly</a:t>
            </a:r>
          </a:p>
          <a:p>
            <a:pPr eaLnBrk="1" hangingPunct="1">
              <a:spcBef>
                <a:spcPct val="50000"/>
              </a:spcBef>
              <a:buFont typeface="Wingdings" pitchFamily="2" charset="2"/>
              <a:buChar char="ü"/>
            </a:pPr>
            <a:r>
              <a:rPr lang="en-US" sz="2200" b="0">
                <a:solidFill>
                  <a:srgbClr val="000099"/>
                </a:solidFill>
                <a:latin typeface="Palatino Linotype" pitchFamily="18" charset="0"/>
              </a:rPr>
              <a:t>Mentally Challenged</a:t>
            </a:r>
          </a:p>
          <a:p>
            <a:pPr eaLnBrk="1" hangingPunct="1">
              <a:spcBef>
                <a:spcPct val="50000"/>
              </a:spcBef>
              <a:buFont typeface="Wingdings" pitchFamily="2" charset="2"/>
              <a:buChar char="ü"/>
            </a:pPr>
            <a:r>
              <a:rPr lang="en-US" sz="2200" b="0">
                <a:solidFill>
                  <a:srgbClr val="000099"/>
                </a:solidFill>
                <a:latin typeface="Palatino Linotype" pitchFamily="18" charset="0"/>
              </a:rPr>
              <a:t>Any other severe medical or</a:t>
            </a:r>
            <a:br>
              <a:rPr lang="en-US" sz="2200" b="0">
                <a:solidFill>
                  <a:srgbClr val="000099"/>
                </a:solidFill>
                <a:latin typeface="Palatino Linotype" pitchFamily="18" charset="0"/>
              </a:rPr>
            </a:br>
            <a:r>
              <a:rPr lang="en-US" sz="2200" b="0">
                <a:solidFill>
                  <a:srgbClr val="000099"/>
                </a:solidFill>
                <a:latin typeface="Palatino Linotype" pitchFamily="18" charset="0"/>
              </a:rPr>
              <a:t>        disabling condition</a:t>
            </a:r>
            <a:endParaRPr lang="en-US" sz="1800" b="0">
              <a:solidFill>
                <a:srgbClr val="000099"/>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5000">
        <p:fade/>
      </p:transition>
    </mc:Choice>
    <mc:Fallback xmlns="">
      <p:transition spd="slow" advClick="0" advTm="35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pasq-camden em logo"/>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143000" y="14313"/>
            <a:ext cx="6858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3"/>
          <p:cNvSpPr txBox="1">
            <a:spLocks noChangeArrowheads="1"/>
          </p:cNvSpPr>
          <p:nvPr/>
        </p:nvSpPr>
        <p:spPr bwMode="auto">
          <a:xfrm>
            <a:off x="0" y="517579"/>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4000">
                <a:solidFill>
                  <a:srgbClr val="FF0000"/>
                </a:solidFill>
                <a:latin typeface="Bell MT" pitchFamily="18" charset="0"/>
              </a:rPr>
              <a:t>To register for the Pasquotank-Camden  Special Needs Registry:</a:t>
            </a:r>
          </a:p>
        </p:txBody>
      </p:sp>
      <p:sp>
        <p:nvSpPr>
          <p:cNvPr id="121860" name="Text Box 4"/>
          <p:cNvSpPr txBox="1">
            <a:spLocks noChangeArrowheads="1"/>
          </p:cNvSpPr>
          <p:nvPr/>
        </p:nvSpPr>
        <p:spPr bwMode="auto">
          <a:xfrm>
            <a:off x="0" y="2317781"/>
            <a:ext cx="9144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400" b="0">
                <a:solidFill>
                  <a:schemeClr val="tx2"/>
                </a:solidFill>
                <a:latin typeface="Palatino Linotype" pitchFamily="18" charset="0"/>
              </a:rPr>
              <a:t>Call the Pasquotank-Camden</a:t>
            </a:r>
            <a:br>
              <a:rPr lang="en-US" sz="3400" b="0">
                <a:solidFill>
                  <a:schemeClr val="tx2"/>
                </a:solidFill>
                <a:latin typeface="Palatino Linotype" pitchFamily="18" charset="0"/>
              </a:rPr>
            </a:br>
            <a:r>
              <a:rPr lang="en-US" sz="3400" b="0">
                <a:solidFill>
                  <a:schemeClr val="tx2"/>
                </a:solidFill>
                <a:latin typeface="Palatino Linotype" pitchFamily="18" charset="0"/>
              </a:rPr>
              <a:t>Emergency</a:t>
            </a:r>
            <a:r>
              <a:rPr lang="en-US" sz="3400">
                <a:solidFill>
                  <a:schemeClr val="tx2"/>
                </a:solidFill>
                <a:latin typeface="Palatino Linotype" pitchFamily="18" charset="0"/>
              </a:rPr>
              <a:t> </a:t>
            </a:r>
            <a:r>
              <a:rPr lang="en-US" sz="3400" b="0">
                <a:solidFill>
                  <a:schemeClr val="tx2"/>
                </a:solidFill>
                <a:latin typeface="Palatino Linotype" pitchFamily="18" charset="0"/>
              </a:rPr>
              <a:t>Management Agency at</a:t>
            </a:r>
            <a:br>
              <a:rPr lang="en-US" sz="3400" b="0">
                <a:solidFill>
                  <a:schemeClr val="tx2"/>
                </a:solidFill>
                <a:latin typeface="Palatino Linotype" pitchFamily="18" charset="0"/>
              </a:rPr>
            </a:br>
            <a:r>
              <a:rPr lang="en-US" sz="3400">
                <a:solidFill>
                  <a:schemeClr val="tx2"/>
                </a:solidFill>
                <a:latin typeface="Palatino Linotype" pitchFamily="18" charset="0"/>
              </a:rPr>
              <a:t>252-335-4444 </a:t>
            </a:r>
            <a:r>
              <a:rPr lang="en-US" sz="3400" b="0">
                <a:solidFill>
                  <a:schemeClr val="tx2"/>
                </a:solidFill>
                <a:latin typeface="Palatino Linotype" pitchFamily="18" charset="0"/>
              </a:rPr>
              <a:t>OR</a:t>
            </a:r>
            <a:r>
              <a:rPr lang="en-US" sz="3400">
                <a:solidFill>
                  <a:schemeClr val="tx2"/>
                </a:solidFill>
                <a:latin typeface="Palatino Linotype" pitchFamily="18" charset="0"/>
              </a:rPr>
              <a:t> 252-335-2307 TTY</a:t>
            </a:r>
          </a:p>
        </p:txBody>
      </p:sp>
      <p:sp>
        <p:nvSpPr>
          <p:cNvPr id="121861" name="Text Box 5"/>
          <p:cNvSpPr txBox="1">
            <a:spLocks noChangeArrowheads="1"/>
          </p:cNvSpPr>
          <p:nvPr/>
        </p:nvSpPr>
        <p:spPr bwMode="auto">
          <a:xfrm>
            <a:off x="0" y="4235451"/>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600" b="0" i="1">
                <a:solidFill>
                  <a:schemeClr val="tx2"/>
                </a:solidFill>
                <a:latin typeface="Palatino Linotype" pitchFamily="18" charset="0"/>
              </a:rPr>
              <a:t>OR</a:t>
            </a:r>
          </a:p>
        </p:txBody>
      </p:sp>
      <p:sp>
        <p:nvSpPr>
          <p:cNvPr id="121862" name="Text Box 6"/>
          <p:cNvSpPr txBox="1">
            <a:spLocks noChangeArrowheads="1"/>
          </p:cNvSpPr>
          <p:nvPr/>
        </p:nvSpPr>
        <p:spPr bwMode="auto">
          <a:xfrm>
            <a:off x="0" y="524192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400" b="0">
                <a:solidFill>
                  <a:schemeClr val="tx2"/>
                </a:solidFill>
                <a:latin typeface="Palatino Linotype" pitchFamily="18" charset="0"/>
              </a:rPr>
              <a:t>Register</a:t>
            </a:r>
            <a:r>
              <a:rPr lang="en-US" sz="3400" b="0">
                <a:solidFill>
                  <a:srgbClr val="000099"/>
                </a:solidFill>
                <a:latin typeface="Palatino Linotype" pitchFamily="18" charset="0"/>
              </a:rPr>
              <a:t> </a:t>
            </a:r>
            <a:r>
              <a:rPr lang="en-US" sz="3400" b="0">
                <a:solidFill>
                  <a:srgbClr val="CC0000"/>
                </a:solidFill>
                <a:latin typeface="Palatino Linotype" pitchFamily="18" charset="0"/>
              </a:rPr>
              <a:t>online</a:t>
            </a:r>
            <a:r>
              <a:rPr lang="en-US" sz="3400" b="0">
                <a:solidFill>
                  <a:srgbClr val="000099"/>
                </a:solidFill>
                <a:latin typeface="Palatino Linotype" pitchFamily="18" charset="0"/>
              </a:rPr>
              <a:t> </a:t>
            </a:r>
            <a:r>
              <a:rPr lang="en-US" sz="3400" b="0">
                <a:solidFill>
                  <a:schemeClr val="tx2"/>
                </a:solidFill>
                <a:latin typeface="Palatino Linotype" pitchFamily="18" charset="0"/>
              </a:rPr>
              <a:t>at</a:t>
            </a:r>
            <a:r>
              <a:rPr lang="en-US" sz="3400" b="0">
                <a:solidFill>
                  <a:srgbClr val="000099"/>
                </a:solidFill>
                <a:latin typeface="Palatino Linotype" pitchFamily="18" charset="0"/>
              </a:rPr>
              <a:t> </a:t>
            </a:r>
            <a:r>
              <a:rPr lang="en-US" sz="3400" b="0" u="sng">
                <a:solidFill>
                  <a:srgbClr val="0000FF"/>
                </a:solidFill>
                <a:latin typeface="Palatino Linotype" pitchFamily="18" charset="0"/>
              </a:rPr>
              <a:t>www.co.pasquotank.nc.us</a:t>
            </a:r>
          </a:p>
        </p:txBody>
      </p:sp>
    </p:spTree>
  </p:cSld>
  <p:clrMapOvr>
    <a:masterClrMapping/>
  </p:clrMapOvr>
  <p:transition spd="slow" advClick="0" advTm="3500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
          <p:cNvSpPr>
            <a:spLocks noGrp="1" noChangeArrowheads="1"/>
          </p:cNvSpPr>
          <p:nvPr>
            <p:ph type="title"/>
          </p:nvPr>
        </p:nvSpPr>
        <p:spPr>
          <a:xfrm>
            <a:off x="0" y="323904"/>
            <a:ext cx="8991600" cy="6011863"/>
          </a:xfrm>
        </p:spPr>
        <p:txBody>
          <a:bodyPr/>
          <a:lstStyle/>
          <a:p>
            <a:pPr eaLnBrk="1" hangingPunct="1"/>
            <a:r>
              <a:rPr lang="en-US" sz="9600"/>
              <a:t>OPEN HEARTS </a:t>
            </a:r>
            <a:br>
              <a:rPr lang="en-US" sz="9600"/>
            </a:br>
            <a:r>
              <a:rPr lang="en-US"/>
              <a:t>AFTER SCHOOL PROGRAM</a:t>
            </a:r>
            <a:br>
              <a:rPr lang="en-US"/>
            </a:br>
            <a:r>
              <a:rPr lang="en-US" sz="6000"/>
              <a:t>TRINITY UNITED METHODIST CHURCH</a:t>
            </a:r>
            <a:br>
              <a:rPr lang="en-US" sz="6000"/>
            </a:br>
            <a:r>
              <a:rPr lang="en-US" sz="3200"/>
              <a:t>104 MAIN STREET, SOUTH MILLS</a:t>
            </a:r>
            <a:br>
              <a:rPr lang="en-US" sz="3200"/>
            </a:br>
            <a:r>
              <a:rPr lang="en-US" sz="3200"/>
              <a:t>IS ACCEPTING APPLICATIONS FOR AFTER SCHOOL CARE  - K – 5</a:t>
            </a:r>
            <a:r>
              <a:rPr lang="en-US" sz="3200" baseline="30000"/>
              <a:t>TH</a:t>
            </a:r>
            <a:r>
              <a:rPr lang="en-US" sz="3200"/>
              <a:t> GRADE.</a:t>
            </a:r>
            <a:br>
              <a:rPr lang="en-US" sz="3200"/>
            </a:br>
            <a:r>
              <a:rPr lang="en-US" sz="3200"/>
              <a:t>CALL 252-771-5069 (3 PM – 6 PM)</a:t>
            </a:r>
            <a:endParaRPr lang="en-US"/>
          </a:p>
        </p:txBody>
      </p:sp>
    </p:spTree>
  </p:cSld>
  <p:clrMapOvr>
    <a:masterClrMapping/>
  </p:clrMapOvr>
  <p:transition spd="slow" advClick="0" advTm="35000">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0"/>
            <a:ext cx="8229600" cy="838200"/>
          </a:xfrm>
        </p:spPr>
        <p:txBody>
          <a:bodyPr/>
          <a:lstStyle/>
          <a:p>
            <a:pPr eaLnBrk="1" hangingPunct="1"/>
            <a:r>
              <a:rPr lang="en-US"/>
              <a:t>CONVENIENCE SITE HOURS:</a:t>
            </a:r>
          </a:p>
        </p:txBody>
      </p:sp>
      <p:sp>
        <p:nvSpPr>
          <p:cNvPr id="128003" name="Rectangle 3"/>
          <p:cNvSpPr>
            <a:spLocks noGrp="1" noChangeArrowheads="1"/>
          </p:cNvSpPr>
          <p:nvPr>
            <p:ph idx="1"/>
          </p:nvPr>
        </p:nvSpPr>
        <p:spPr>
          <a:xfrm>
            <a:off x="228600" y="990600"/>
            <a:ext cx="8686800" cy="5638800"/>
          </a:xfrm>
        </p:spPr>
        <p:txBody>
          <a:bodyPr/>
          <a:lstStyle/>
          <a:p>
            <a:pPr eaLnBrk="1" hangingPunct="1">
              <a:lnSpc>
                <a:spcPct val="80000"/>
              </a:lnSpc>
            </a:pPr>
            <a:r>
              <a:rPr lang="en-US" sz="2400" b="1" u="sng" dirty="0"/>
              <a:t>CAMDEN TOWNSHIP</a:t>
            </a:r>
            <a:br>
              <a:rPr lang="en-US" sz="2400" dirty="0"/>
            </a:br>
            <a:r>
              <a:rPr lang="en-US" sz="2400" dirty="0"/>
              <a:t>Located on Chantilly Road, Camden </a:t>
            </a:r>
            <a:br>
              <a:rPr lang="en-US" sz="2400" dirty="0"/>
            </a:br>
            <a:r>
              <a:rPr lang="en-US" sz="2400" dirty="0"/>
              <a:t>Open Mon, Tues, Wed, Fri, Sat 7:00 am - 7:00 pm</a:t>
            </a:r>
            <a:br>
              <a:rPr lang="en-US" sz="2400" dirty="0"/>
            </a:br>
            <a:r>
              <a:rPr lang="en-US" sz="2400" dirty="0"/>
              <a:t>Thursday 7:00 am-2:00 pm;  Sunday 1:00 pm-6:00 pm</a:t>
            </a:r>
            <a:br>
              <a:rPr lang="en-US" sz="2400" dirty="0"/>
            </a:br>
            <a:endParaRPr lang="en-US" sz="2400" dirty="0"/>
          </a:p>
          <a:p>
            <a:pPr eaLnBrk="1" hangingPunct="1">
              <a:lnSpc>
                <a:spcPct val="80000"/>
              </a:lnSpc>
            </a:pPr>
            <a:r>
              <a:rPr lang="en-US" sz="2400" b="1" u="sng" dirty="0"/>
              <a:t>SHILOH TOWNSHIP</a:t>
            </a:r>
            <a:br>
              <a:rPr lang="en-US" sz="2400" dirty="0"/>
            </a:br>
            <a:r>
              <a:rPr lang="en-US" sz="2400" dirty="0"/>
              <a:t>Located on Wickham Road, Shiloh</a:t>
            </a:r>
            <a:br>
              <a:rPr lang="en-US" sz="2400" dirty="0"/>
            </a:br>
            <a:r>
              <a:rPr lang="en-US" sz="2400" dirty="0"/>
              <a:t>Open Monday, Wednesday, </a:t>
            </a:r>
            <a:br>
              <a:rPr lang="en-US" sz="2400" dirty="0"/>
            </a:br>
            <a:r>
              <a:rPr lang="en-US" sz="2400" dirty="0"/>
              <a:t>          Friday and Saturday 7:00 am - 7:00 pm</a:t>
            </a:r>
            <a:br>
              <a:rPr lang="en-US" sz="2400" dirty="0"/>
            </a:br>
            <a:r>
              <a:rPr lang="en-US" sz="2400" dirty="0"/>
              <a:t>Open Sunday 1:00 pm - 6:00 pm</a:t>
            </a:r>
            <a:br>
              <a:rPr lang="en-US" sz="2400" dirty="0"/>
            </a:br>
            <a:r>
              <a:rPr lang="en-US" sz="2400" dirty="0"/>
              <a:t>Closed Tuesday and  Thursday </a:t>
            </a:r>
            <a:br>
              <a:rPr lang="en-US" sz="2400" dirty="0"/>
            </a:br>
            <a:endParaRPr lang="en-US" sz="2400" dirty="0"/>
          </a:p>
          <a:p>
            <a:pPr eaLnBrk="1" hangingPunct="1">
              <a:lnSpc>
                <a:spcPct val="80000"/>
              </a:lnSpc>
            </a:pPr>
            <a:r>
              <a:rPr lang="en-US" sz="2400" b="1" u="sng" dirty="0"/>
              <a:t>SOUTH MILLS TOWNSHIP</a:t>
            </a:r>
            <a:br>
              <a:rPr lang="en-US" sz="2400" dirty="0"/>
            </a:br>
            <a:r>
              <a:rPr lang="en-US" sz="2400" dirty="0"/>
              <a:t>Located on North NC 343, South Mills</a:t>
            </a:r>
            <a:br>
              <a:rPr lang="en-US" sz="2400" dirty="0"/>
            </a:br>
            <a:r>
              <a:rPr lang="en-US" sz="2400" dirty="0"/>
              <a:t>Open Monday, Wednesday, </a:t>
            </a:r>
            <a:br>
              <a:rPr lang="en-US" sz="2400" dirty="0"/>
            </a:br>
            <a:r>
              <a:rPr lang="en-US" sz="2400" dirty="0"/>
              <a:t>          Friday and Saturday 7:00 am - 7:00 pm</a:t>
            </a:r>
            <a:br>
              <a:rPr lang="en-US" sz="2400" dirty="0"/>
            </a:br>
            <a:r>
              <a:rPr lang="en-US" sz="2400" dirty="0"/>
              <a:t>Open Sunday 1:00 pm - 6:00 pm</a:t>
            </a:r>
            <a:br>
              <a:rPr lang="en-US" sz="2400" dirty="0"/>
            </a:br>
            <a:r>
              <a:rPr lang="en-US" sz="2400" dirty="0"/>
              <a:t>Closed Tuesday and Thursday</a:t>
            </a: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advClick="0" advTm="35000">
        <p:blinds dir="vert"/>
      </p:transition>
    </mc:Choice>
    <mc:Fallback xmlns="">
      <p:transition spd="slow" advClick="0" advTm="35000">
        <p:blinds dir="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8692" name="Text Box 4"/>
          <p:cNvSpPr txBox="1">
            <a:spLocks noChangeArrowheads="1"/>
          </p:cNvSpPr>
          <p:nvPr/>
        </p:nvSpPr>
        <p:spPr bwMode="auto">
          <a:xfrm>
            <a:off x="0" y="33"/>
            <a:ext cx="9144000" cy="600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spcBef>
                <a:spcPct val="50000"/>
              </a:spcBef>
            </a:pPr>
            <a:r>
              <a:rPr lang="en-US" sz="4800">
                <a:latin typeface="Arial" pitchFamily="34" charset="0"/>
              </a:rPr>
              <a:t>RECYCLE !!!</a:t>
            </a:r>
          </a:p>
          <a:p>
            <a:pPr>
              <a:spcBef>
                <a:spcPct val="50000"/>
              </a:spcBef>
            </a:pPr>
            <a:r>
              <a:rPr lang="en-US" sz="4800">
                <a:latin typeface="Arial" pitchFamily="34" charset="0"/>
              </a:rPr>
              <a:t>		 RECYCLE !!!</a:t>
            </a:r>
          </a:p>
          <a:p>
            <a:pPr>
              <a:spcBef>
                <a:spcPct val="50000"/>
              </a:spcBef>
            </a:pPr>
            <a:r>
              <a:rPr lang="en-US" sz="4800">
                <a:latin typeface="Arial" pitchFamily="34" charset="0"/>
              </a:rPr>
              <a:t>					 RECYCLE!!!</a:t>
            </a:r>
          </a:p>
          <a:p>
            <a:pPr algn="ctr">
              <a:spcBef>
                <a:spcPct val="50000"/>
              </a:spcBef>
            </a:pPr>
            <a:r>
              <a:rPr lang="en-US" sz="4800">
                <a:latin typeface="Arial" pitchFamily="34" charset="0"/>
              </a:rPr>
              <a:t>New Co-Mingling Compactor on Site at the </a:t>
            </a:r>
          </a:p>
          <a:p>
            <a:pPr algn="ctr">
              <a:spcBef>
                <a:spcPct val="50000"/>
              </a:spcBef>
            </a:pPr>
            <a:r>
              <a:rPr lang="en-US" sz="4800">
                <a:latin typeface="Arial" pitchFamily="34" charset="0"/>
              </a:rPr>
              <a:t>South Mills Convenience Site</a:t>
            </a:r>
          </a:p>
        </p:txBody>
      </p:sp>
    </p:spTree>
  </p:cSld>
  <p:clrMapOvr>
    <a:masterClrMapping/>
  </p:clrMapOvr>
  <p:transition spd="slow" advClick="0" advTm="35000">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3698692">
                                            <p:txEl>
                                              <p:pRg st="4" end="4"/>
                                            </p:txEl>
                                          </p:spTgt>
                                        </p:tgtEl>
                                        <p:attrNameLst>
                                          <p:attrName>style.visibility</p:attrName>
                                        </p:attrNameLst>
                                      </p:cBhvr>
                                      <p:to>
                                        <p:strVal val="visible"/>
                                      </p:to>
                                    </p:set>
                                    <p:anim calcmode="discrete" valueType="clr">
                                      <p:cBhvr override="childStyle">
                                        <p:cTn id="7" dur="500"/>
                                        <p:tgtEl>
                                          <p:spTgt spid="369869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3698692">
                                            <p:txEl>
                                              <p:pRg st="4" end="4"/>
                                            </p:txEl>
                                          </p:spTgt>
                                        </p:tgtEl>
                                        <p:attrNameLst>
                                          <p:attrName>fillcolor</p:attrName>
                                        </p:attrNameLst>
                                      </p:cBhvr>
                                      <p:tavLst>
                                        <p:tav tm="0">
                                          <p:val>
                                            <p:clrVal>
                                              <a:schemeClr val="accent2"/>
                                            </p:clrVal>
                                          </p:val>
                                        </p:tav>
                                        <p:tav tm="50000">
                                          <p:val>
                                            <p:clrVal>
                                              <a:schemeClr val="hlink"/>
                                            </p:clrVal>
                                          </p:val>
                                        </p:tav>
                                      </p:tavLst>
                                    </p:anim>
                                    <p:set>
                                      <p:cBhvr>
                                        <p:cTn id="9" dur="500"/>
                                        <p:tgtEl>
                                          <p:spTgt spid="369869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DB6F"/>
        </a:solidFill>
        <a:effectLst/>
      </p:bgPr>
    </p:bg>
    <p:spTree>
      <p:nvGrpSpPr>
        <p:cNvPr id="1" name=""/>
        <p:cNvGrpSpPr/>
        <p:nvPr/>
      </p:nvGrpSpPr>
      <p:grpSpPr>
        <a:xfrm>
          <a:off x="0" y="0"/>
          <a:ext cx="0" cy="0"/>
          <a:chOff x="0" y="0"/>
          <a:chExt cx="0" cy="0"/>
        </a:xfrm>
      </p:grpSpPr>
      <p:sp>
        <p:nvSpPr>
          <p:cNvPr id="130050" name="Rectangle 3"/>
          <p:cNvSpPr>
            <a:spLocks noGrp="1" noChangeArrowheads="1"/>
          </p:cNvSpPr>
          <p:nvPr>
            <p:ph idx="1"/>
          </p:nvPr>
        </p:nvSpPr>
        <p:spPr>
          <a:xfrm>
            <a:off x="457200" y="628704"/>
            <a:ext cx="8229600" cy="5535613"/>
          </a:xfrm>
        </p:spPr>
        <p:txBody>
          <a:bodyPr/>
          <a:lstStyle/>
          <a:p>
            <a:pPr marL="0" indent="0" algn="ctr" eaLnBrk="1" hangingPunct="1">
              <a:lnSpc>
                <a:spcPct val="90000"/>
              </a:lnSpc>
              <a:buNone/>
            </a:pPr>
            <a:r>
              <a:rPr lang="en-US" b="1" u="sng">
                <a:solidFill>
                  <a:srgbClr val="800000"/>
                </a:solidFill>
              </a:rPr>
              <a:t>NATIONAL SAFE KIDS CAMPAIGN</a:t>
            </a:r>
          </a:p>
          <a:p>
            <a:pPr marL="0" indent="0" algn="just" eaLnBrk="1" hangingPunct="1">
              <a:lnSpc>
                <a:spcPct val="90000"/>
              </a:lnSpc>
              <a:buNone/>
            </a:pPr>
            <a:br>
              <a:rPr lang="en-US">
                <a:solidFill>
                  <a:srgbClr val="000099"/>
                </a:solidFill>
              </a:rPr>
            </a:br>
            <a:r>
              <a:rPr lang="en-US" b="1">
                <a:solidFill>
                  <a:srgbClr val="000099"/>
                </a:solidFill>
              </a:rPr>
              <a:t>Pasquotank/Camden EMS is dedicated to your child’s safety.  Programs through SAFE KIDS include Child Passenger Safety, Water Safety &amp; Bike Safety.  EMS also provides youth education on EMS thru hands-on demonstrations of EMS equipment &amp; apparatus.  EMS works closely with area fire &amp; law enforcement to enhance the learning process.  For info on programs call 252-225-1524.</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fade/>
      </p:transition>
    </mc:Choice>
    <mc:Fallback xmlns="">
      <p:transition spd="slow" advClick="0" advTm="35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0"/>
            <a:ext cx="9144000" cy="1143000"/>
          </a:xfrm>
        </p:spPr>
      </p:pic>
      <p:sp>
        <p:nvSpPr>
          <p:cNvPr id="131075" name="Rectangle 3"/>
          <p:cNvSpPr>
            <a:spLocks noGrp="1" noChangeArrowheads="1"/>
          </p:cNvSpPr>
          <p:nvPr>
            <p:ph idx="1"/>
          </p:nvPr>
        </p:nvSpPr>
        <p:spPr>
          <a:xfrm>
            <a:off x="304800" y="914400"/>
            <a:ext cx="8839200" cy="5943600"/>
          </a:xfrm>
        </p:spPr>
        <p:txBody>
          <a:bodyPr/>
          <a:lstStyle/>
          <a:p>
            <a:pPr eaLnBrk="1" hangingPunct="1"/>
            <a:r>
              <a:rPr lang="en-US" sz="6000"/>
              <a:t>Go to </a:t>
            </a:r>
            <a:r>
              <a:rPr lang="en-US" sz="6000">
                <a:hlinkClick r:id="rId3"/>
              </a:rPr>
              <a:t>www.fda.gov</a:t>
            </a:r>
            <a:r>
              <a:rPr lang="en-US" sz="6000"/>
              <a:t> for information regarding RECALLED FOOD and PET products, and food safety.</a:t>
            </a:r>
          </a:p>
        </p:txBody>
      </p:sp>
      <p:sp>
        <p:nvSpPr>
          <p:cNvPr id="131076" name="Rectangle 4"/>
          <p:cNvSpPr>
            <a:spLocks noChangeArrowheads="1"/>
          </p:cNvSpPr>
          <p:nvPr/>
        </p:nvSpPr>
        <p:spPr bwMode="auto">
          <a:xfrm>
            <a:off x="4114811" y="5711458"/>
            <a:ext cx="4864960" cy="92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205" tIns="45604" rIns="91205" bIns="45604" anchor="ctr">
            <a:spAutoFit/>
          </a:bodyPr>
          <a:lstStyle/>
          <a:p>
            <a:r>
              <a:rPr lang="en-US" sz="1800">
                <a:latin typeface="Arial" pitchFamily="34" charset="0"/>
              </a:rPr>
              <a:t>U. S. Food and Drug Administration</a:t>
            </a:r>
            <a:br>
              <a:rPr lang="en-US" sz="1800" b="0">
                <a:latin typeface="Arial" pitchFamily="34" charset="0"/>
              </a:rPr>
            </a:br>
            <a:r>
              <a:rPr lang="en-US" sz="1800" b="0">
                <a:latin typeface="Arial" pitchFamily="34" charset="0"/>
              </a:rPr>
              <a:t>5600 Fishers Lane, Rockville MD 20857-0001</a:t>
            </a:r>
            <a:br>
              <a:rPr lang="en-US" sz="1800" b="0">
                <a:latin typeface="Arial" pitchFamily="34" charset="0"/>
              </a:rPr>
            </a:br>
            <a:r>
              <a:rPr lang="en-US" sz="1800" b="0">
                <a:latin typeface="Arial" pitchFamily="34" charset="0"/>
              </a:rPr>
              <a:t>1-888-INFO-FDA (1-888-463-6332) </a:t>
            </a:r>
          </a:p>
        </p:txBody>
      </p:sp>
    </p:spTree>
  </p:cSld>
  <p:clrMapOvr>
    <a:masterClrMapping/>
  </p:clrMapOvr>
  <mc:AlternateContent xmlns:mc="http://schemas.openxmlformats.org/markup-compatibility/2006" xmlns:p14="http://schemas.microsoft.com/office/powerpoint/2010/main">
    <mc:Choice Requires="p14">
      <p:transition spd="slow" p14:dur="2000" advClick="0" advTm="35000">
        <p:push dir="u"/>
      </p:transition>
    </mc:Choice>
    <mc:Fallback xmlns="">
      <p:transition spd="slow" advClick="0" advTm="35000">
        <p:push dir="u"/>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z="6000">
                <a:solidFill>
                  <a:srgbClr val="993300"/>
                </a:solidFill>
                <a:latin typeface="Impact" pitchFamily="34" charset="0"/>
              </a:rPr>
              <a:t>Call Before You Dig!!</a:t>
            </a:r>
          </a:p>
        </p:txBody>
      </p:sp>
      <p:sp>
        <p:nvSpPr>
          <p:cNvPr id="132099" name="Rectangle 4"/>
          <p:cNvSpPr>
            <a:spLocks noGrp="1" noChangeArrowheads="1"/>
          </p:cNvSpPr>
          <p:nvPr>
            <p:ph type="body" sz="half" idx="1"/>
          </p:nvPr>
        </p:nvSpPr>
        <p:spPr>
          <a:xfrm>
            <a:off x="361950" y="1600228"/>
            <a:ext cx="3810000" cy="4525963"/>
          </a:xfrm>
          <a:noFill/>
        </p:spPr>
        <p:txBody>
          <a:bodyPr/>
          <a:lstStyle/>
          <a:p>
            <a:pPr marL="285013" indent="-285013" eaLnBrk="1" hangingPunct="1"/>
            <a:r>
              <a:rPr lang="en-US" sz="2800" b="1">
                <a:solidFill>
                  <a:srgbClr val="000099"/>
                </a:solidFill>
              </a:rPr>
              <a:t>To Locate Water Lines, Cable Lines, Electrical Lines and Phone Lines </a:t>
            </a:r>
          </a:p>
          <a:p>
            <a:pPr marL="285013" indent="-285013" eaLnBrk="1" hangingPunct="1"/>
            <a:r>
              <a:rPr lang="en-US" sz="2800" b="1">
                <a:solidFill>
                  <a:srgbClr val="000099"/>
                </a:solidFill>
              </a:rPr>
              <a:t>Call 1-800-632-4949</a:t>
            </a:r>
            <a:br>
              <a:rPr lang="en-US" sz="2800" b="1">
                <a:solidFill>
                  <a:srgbClr val="000099"/>
                </a:solidFill>
              </a:rPr>
            </a:br>
            <a:r>
              <a:rPr lang="en-US" sz="2800" b="1">
                <a:solidFill>
                  <a:srgbClr val="000099"/>
                </a:solidFill>
              </a:rPr>
              <a:t>48 Hours before you want to dig.</a:t>
            </a:r>
          </a:p>
          <a:p>
            <a:pPr marL="285013" indent="-285013" eaLnBrk="1" hangingPunct="1"/>
            <a:r>
              <a:rPr lang="en-US" sz="2800" b="1">
                <a:solidFill>
                  <a:srgbClr val="000099"/>
                </a:solidFill>
              </a:rPr>
              <a:t>Protect yourself and Others!</a:t>
            </a:r>
          </a:p>
        </p:txBody>
      </p:sp>
      <p:pic>
        <p:nvPicPr>
          <p:cNvPr id="25604" name="Picture 9" descr="MCj0250422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133600"/>
            <a:ext cx="381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35000">
        <p:wipe/>
      </p:transition>
    </mc:Choice>
    <mc:Fallback xmlns="">
      <p:transition spd="slow" advClick="0" advTm="35000">
        <p:wip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ipe(down)">
                                      <p:cBhvr>
                                        <p:cTn id="7" dur="580">
                                          <p:stCondLst>
                                            <p:cond delay="0"/>
                                          </p:stCondLst>
                                        </p:cTn>
                                        <p:tgtEl>
                                          <p:spTgt spid="25604"/>
                                        </p:tgtEl>
                                      </p:cBhvr>
                                    </p:animEffect>
                                    <p:anim calcmode="lin" valueType="num">
                                      <p:cBhvr>
                                        <p:cTn id="8" dur="1822" tmFilter="0,0; 0.14,0.36; 0.43,0.73; 0.71,0.91; 1.0,1.0">
                                          <p:stCondLst>
                                            <p:cond delay="0"/>
                                          </p:stCondLst>
                                        </p:cTn>
                                        <p:tgtEl>
                                          <p:spTgt spid="2560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60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60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60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604"/>
                                        </p:tgtEl>
                                        <p:attrNameLst>
                                          <p:attrName>ppt_y</p:attrName>
                                        </p:attrNameLst>
                                      </p:cBhvr>
                                      <p:tavLst>
                                        <p:tav tm="0" fmla="#ppt_y-sin(pi*$)/81">
                                          <p:val>
                                            <p:fltVal val="0"/>
                                          </p:val>
                                        </p:tav>
                                        <p:tav tm="100000">
                                          <p:val>
                                            <p:fltVal val="1"/>
                                          </p:val>
                                        </p:tav>
                                      </p:tavLst>
                                    </p:anim>
                                    <p:animScale>
                                      <p:cBhvr>
                                        <p:cTn id="13" dur="26">
                                          <p:stCondLst>
                                            <p:cond delay="650"/>
                                          </p:stCondLst>
                                        </p:cTn>
                                        <p:tgtEl>
                                          <p:spTgt spid="25604"/>
                                        </p:tgtEl>
                                      </p:cBhvr>
                                      <p:to x="100000" y="60000"/>
                                    </p:animScale>
                                    <p:animScale>
                                      <p:cBhvr>
                                        <p:cTn id="14" dur="166" decel="50000">
                                          <p:stCondLst>
                                            <p:cond delay="676"/>
                                          </p:stCondLst>
                                        </p:cTn>
                                        <p:tgtEl>
                                          <p:spTgt spid="25604"/>
                                        </p:tgtEl>
                                      </p:cBhvr>
                                      <p:to x="100000" y="100000"/>
                                    </p:animScale>
                                    <p:animScale>
                                      <p:cBhvr>
                                        <p:cTn id="15" dur="26">
                                          <p:stCondLst>
                                            <p:cond delay="1312"/>
                                          </p:stCondLst>
                                        </p:cTn>
                                        <p:tgtEl>
                                          <p:spTgt spid="25604"/>
                                        </p:tgtEl>
                                      </p:cBhvr>
                                      <p:to x="100000" y="80000"/>
                                    </p:animScale>
                                    <p:animScale>
                                      <p:cBhvr>
                                        <p:cTn id="16" dur="166" decel="50000">
                                          <p:stCondLst>
                                            <p:cond delay="1338"/>
                                          </p:stCondLst>
                                        </p:cTn>
                                        <p:tgtEl>
                                          <p:spTgt spid="25604"/>
                                        </p:tgtEl>
                                      </p:cBhvr>
                                      <p:to x="100000" y="100000"/>
                                    </p:animScale>
                                    <p:animScale>
                                      <p:cBhvr>
                                        <p:cTn id="17" dur="26">
                                          <p:stCondLst>
                                            <p:cond delay="1642"/>
                                          </p:stCondLst>
                                        </p:cTn>
                                        <p:tgtEl>
                                          <p:spTgt spid="25604"/>
                                        </p:tgtEl>
                                      </p:cBhvr>
                                      <p:to x="100000" y="90000"/>
                                    </p:animScale>
                                    <p:animScale>
                                      <p:cBhvr>
                                        <p:cTn id="18" dur="166" decel="50000">
                                          <p:stCondLst>
                                            <p:cond delay="1668"/>
                                          </p:stCondLst>
                                        </p:cTn>
                                        <p:tgtEl>
                                          <p:spTgt spid="25604"/>
                                        </p:tgtEl>
                                      </p:cBhvr>
                                      <p:to x="100000" y="100000"/>
                                    </p:animScale>
                                    <p:animScale>
                                      <p:cBhvr>
                                        <p:cTn id="19" dur="26">
                                          <p:stCondLst>
                                            <p:cond delay="1808"/>
                                          </p:stCondLst>
                                        </p:cTn>
                                        <p:tgtEl>
                                          <p:spTgt spid="25604"/>
                                        </p:tgtEl>
                                      </p:cBhvr>
                                      <p:to x="100000" y="95000"/>
                                    </p:animScale>
                                    <p:animScale>
                                      <p:cBhvr>
                                        <p:cTn id="20" dur="166" decel="50000">
                                          <p:stCondLst>
                                            <p:cond delay="1834"/>
                                          </p:stCondLst>
                                        </p:cTn>
                                        <p:tgtEl>
                                          <p:spTgt spid="256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C590D68-2941-4417-9BED-4C54EB75325B}"/>
              </a:ext>
            </a:extLst>
          </p:cNvPr>
          <p:cNvSpPr>
            <a:spLocks noGrp="1" noChangeArrowheads="1"/>
          </p:cNvSpPr>
          <p:nvPr>
            <p:ph type="ctrTitle"/>
          </p:nvPr>
        </p:nvSpPr>
        <p:spPr>
          <a:xfrm>
            <a:off x="709613" y="225425"/>
            <a:ext cx="7824787" cy="1374775"/>
          </a:xfrm>
        </p:spPr>
        <p:txBody>
          <a:bodyPr/>
          <a:lstStyle/>
          <a:p>
            <a:pPr eaLnBrk="1" hangingPunct="1"/>
            <a:r>
              <a:rPr lang="en-US" altLang="en-US" sz="4000" b="1" i="1">
                <a:solidFill>
                  <a:schemeClr val="tx1"/>
                </a:solidFill>
                <a:latin typeface="Tekton Pro Cond" pitchFamily="34" charset="0"/>
              </a:rPr>
              <a:t>17</a:t>
            </a:r>
            <a:r>
              <a:rPr lang="en-US" altLang="en-US" sz="4000" b="1" i="1" baseline="30000">
                <a:solidFill>
                  <a:schemeClr val="tx1"/>
                </a:solidFill>
                <a:latin typeface="Tekton Pro Cond" pitchFamily="34" charset="0"/>
              </a:rPr>
              <a:t>th</a:t>
            </a:r>
            <a:r>
              <a:rPr lang="en-US" altLang="en-US" sz="4000" b="1" i="1">
                <a:solidFill>
                  <a:schemeClr val="tx1"/>
                </a:solidFill>
                <a:latin typeface="Tekton Pro Cond" pitchFamily="34" charset="0"/>
              </a:rPr>
              <a:t> Annual  Paddle for the Border</a:t>
            </a:r>
            <a:br>
              <a:rPr lang="en-US" altLang="en-US" sz="4000" b="1" i="1">
                <a:solidFill>
                  <a:schemeClr val="tx1"/>
                </a:solidFill>
                <a:latin typeface="Tekton Pro Cond" pitchFamily="34" charset="0"/>
              </a:rPr>
            </a:br>
            <a:endParaRPr lang="en-US" altLang="en-US" sz="4000" b="1" i="1">
              <a:solidFill>
                <a:schemeClr val="tx1"/>
              </a:solidFill>
              <a:latin typeface="Tekton Pro Cond" pitchFamily="34" charset="0"/>
            </a:endParaRPr>
          </a:p>
        </p:txBody>
      </p:sp>
      <p:sp>
        <p:nvSpPr>
          <p:cNvPr id="3075" name="Rectangle 3">
            <a:extLst>
              <a:ext uri="{FF2B5EF4-FFF2-40B4-BE49-F238E27FC236}">
                <a16:creationId xmlns:a16="http://schemas.microsoft.com/office/drawing/2014/main" id="{08661A5E-D62C-46B0-86E3-6D9C317446E0}"/>
              </a:ext>
            </a:extLst>
          </p:cNvPr>
          <p:cNvSpPr>
            <a:spLocks noGrp="1" noChangeArrowheads="1"/>
          </p:cNvSpPr>
          <p:nvPr>
            <p:ph type="subTitle" idx="1"/>
          </p:nvPr>
        </p:nvSpPr>
        <p:spPr>
          <a:xfrm>
            <a:off x="-1066800" y="838200"/>
            <a:ext cx="6858000" cy="4191000"/>
          </a:xfrm>
        </p:spPr>
        <p:txBody>
          <a:bodyPr/>
          <a:lstStyle/>
          <a:p>
            <a:pPr eaLnBrk="1" hangingPunct="1">
              <a:lnSpc>
                <a:spcPct val="90000"/>
              </a:lnSpc>
            </a:pPr>
            <a:endParaRPr lang="en-US" altLang="en-US" sz="1600" b="1">
              <a:solidFill>
                <a:srgbClr val="000000"/>
              </a:solidFill>
              <a:latin typeface="Calibri" panose="020F0502020204030204" pitchFamily="34" charset="0"/>
            </a:endParaRPr>
          </a:p>
          <a:p>
            <a:pPr eaLnBrk="1" hangingPunct="1">
              <a:lnSpc>
                <a:spcPct val="90000"/>
              </a:lnSpc>
            </a:pPr>
            <a:r>
              <a:rPr lang="en-US" altLang="en-US" sz="1800" b="1">
                <a:latin typeface="Tekton Pro Cond" pitchFamily="34" charset="0"/>
                <a:ea typeface="Adobe Myungjo Std M" pitchFamily="18" charset="-128"/>
              </a:rPr>
              <a:t>Saturday, May 7th , 2022</a:t>
            </a:r>
          </a:p>
          <a:p>
            <a:pPr eaLnBrk="1" hangingPunct="1">
              <a:lnSpc>
                <a:spcPct val="90000"/>
              </a:lnSpc>
            </a:pPr>
            <a:r>
              <a:rPr lang="en-US" altLang="en-US" sz="1800" b="1">
                <a:latin typeface="Tekton Pro Cond" pitchFamily="34" charset="0"/>
                <a:ea typeface="Adobe Myungjo Std M" pitchFamily="18" charset="-128"/>
              </a:rPr>
              <a:t>Paddle 7.5 miles from South Mills, NC</a:t>
            </a:r>
          </a:p>
          <a:p>
            <a:pPr>
              <a:lnSpc>
                <a:spcPct val="90000"/>
              </a:lnSpc>
            </a:pPr>
            <a:r>
              <a:rPr lang="en-US" altLang="en-US" sz="1800" b="1">
                <a:latin typeface="Tekton Pro Cond" pitchFamily="34" charset="0"/>
                <a:ea typeface="Adobe Myungjo Std M" pitchFamily="18" charset="-128"/>
              </a:rPr>
              <a:t>to Chesapeake, VA</a:t>
            </a:r>
          </a:p>
          <a:p>
            <a:pPr>
              <a:lnSpc>
                <a:spcPct val="150000"/>
              </a:lnSpc>
            </a:pPr>
            <a:r>
              <a:rPr lang="en-US" altLang="en-US" sz="1800" b="1">
                <a:latin typeface="Tekton Pro Cond" pitchFamily="34" charset="0"/>
                <a:ea typeface="Adobe Myungjo Std M" pitchFamily="18" charset="-128"/>
              </a:rPr>
              <a:t>Registration fills early and</a:t>
            </a:r>
          </a:p>
          <a:p>
            <a:pPr>
              <a:lnSpc>
                <a:spcPct val="90000"/>
              </a:lnSpc>
            </a:pPr>
            <a:r>
              <a:rPr lang="en-US" altLang="en-US" sz="1800" b="1">
                <a:latin typeface="Tekton Pro Cond" pitchFamily="34" charset="0"/>
                <a:ea typeface="Adobe Myungjo Std M" pitchFamily="18" charset="-128"/>
              </a:rPr>
              <a:t>  limited to 375 paddlers!</a:t>
            </a:r>
          </a:p>
          <a:p>
            <a:pPr eaLnBrk="1" hangingPunct="1">
              <a:lnSpc>
                <a:spcPct val="150000"/>
              </a:lnSpc>
            </a:pPr>
            <a:r>
              <a:rPr lang="en-US" altLang="en-US" sz="1800" b="1">
                <a:latin typeface="Tekton Pro Cond" pitchFamily="34" charset="0"/>
                <a:ea typeface="Adobe Myungjo Std M" pitchFamily="18" charset="-128"/>
              </a:rPr>
              <a:t>For more information contact:</a:t>
            </a:r>
          </a:p>
          <a:p>
            <a:pPr eaLnBrk="1" hangingPunct="1">
              <a:lnSpc>
                <a:spcPct val="90000"/>
              </a:lnSpc>
            </a:pPr>
            <a:r>
              <a:rPr lang="en-US" altLang="en-US" sz="1800" b="1">
                <a:latin typeface="Tekton Pro Cond" pitchFamily="34" charset="0"/>
                <a:ea typeface="Adobe Myungjo Std M" pitchFamily="18" charset="-128"/>
              </a:rPr>
              <a:t>Dismal Swamp State Park </a:t>
            </a:r>
          </a:p>
          <a:p>
            <a:pPr eaLnBrk="1" hangingPunct="1">
              <a:lnSpc>
                <a:spcPct val="90000"/>
              </a:lnSpc>
            </a:pPr>
            <a:r>
              <a:rPr lang="en-US" altLang="en-US" sz="1800" b="1">
                <a:latin typeface="Tekton Pro Cond" pitchFamily="34" charset="0"/>
                <a:ea typeface="Adobe Myungjo Std M" pitchFamily="18" charset="-128"/>
              </a:rPr>
              <a:t>(252) 771-6593</a:t>
            </a:r>
          </a:p>
          <a:p>
            <a:pPr eaLnBrk="1" hangingPunct="1">
              <a:lnSpc>
                <a:spcPct val="90000"/>
              </a:lnSpc>
            </a:pPr>
            <a:r>
              <a:rPr lang="en-US" altLang="en-US" sz="1800" b="1">
                <a:latin typeface="Tekton Pro Cond" pitchFamily="34" charset="0"/>
                <a:ea typeface="Adobe Myungjo Std M" pitchFamily="18" charset="-128"/>
              </a:rPr>
              <a:t>Camden Tourism Development Authority</a:t>
            </a:r>
          </a:p>
          <a:p>
            <a:pPr eaLnBrk="1" hangingPunct="1">
              <a:lnSpc>
                <a:spcPct val="90000"/>
              </a:lnSpc>
            </a:pPr>
            <a:r>
              <a:rPr lang="en-US" altLang="en-US" sz="1800" b="1">
                <a:latin typeface="Tekton Pro Cond" pitchFamily="34" charset="0"/>
                <a:ea typeface="Adobe Myungjo Std M" pitchFamily="18" charset="-128"/>
              </a:rPr>
              <a:t>(252) 771-8333</a:t>
            </a:r>
          </a:p>
          <a:p>
            <a:pPr eaLnBrk="1" hangingPunct="1">
              <a:lnSpc>
                <a:spcPct val="90000"/>
              </a:lnSpc>
            </a:pPr>
            <a:endParaRPr lang="en-US" altLang="en-US" sz="1800" b="1">
              <a:latin typeface="Tekton Pro Cond" pitchFamily="34" charset="0"/>
              <a:ea typeface="Adobe Myungjo Std M" pitchFamily="18" charset="-128"/>
            </a:endParaRPr>
          </a:p>
          <a:p>
            <a:pPr eaLnBrk="1" hangingPunct="1">
              <a:lnSpc>
                <a:spcPct val="90000"/>
              </a:lnSpc>
            </a:pPr>
            <a:r>
              <a:rPr lang="en-US" altLang="en-US" sz="1800" b="1">
                <a:latin typeface="Tekton Pro Cond" pitchFamily="34" charset="0"/>
                <a:ea typeface="Adobe Myungjo Std M" pitchFamily="18" charset="-128"/>
              </a:rPr>
              <a:t>dscwelcome@camdencountync.gov </a:t>
            </a:r>
          </a:p>
        </p:txBody>
      </p:sp>
      <p:pic>
        <p:nvPicPr>
          <p:cNvPr id="3076" name="Picture 4">
            <a:extLst>
              <a:ext uri="{FF2B5EF4-FFF2-40B4-BE49-F238E27FC236}">
                <a16:creationId xmlns:a16="http://schemas.microsoft.com/office/drawing/2014/main" id="{B6A7E044-8907-4951-B357-45C6897BC8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5650" y="1104900"/>
            <a:ext cx="4360863" cy="4648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6">
            <a:extLst>
              <a:ext uri="{FF2B5EF4-FFF2-40B4-BE49-F238E27FC236}">
                <a16:creationId xmlns:a16="http://schemas.microsoft.com/office/drawing/2014/main" id="{4A70FA63-4D80-4F6B-87F6-7FB8FF8EE0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2150" y="5829300"/>
            <a:ext cx="1295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C:\Users\New User\Desktop\Camden Logo - Horizontal- white.png">
            <a:extLst>
              <a:ext uri="{FF2B5EF4-FFF2-40B4-BE49-F238E27FC236}">
                <a16:creationId xmlns:a16="http://schemas.microsoft.com/office/drawing/2014/main" id="{E14AFC33-51E3-4C9C-BE03-F3D878980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743575"/>
            <a:ext cx="31591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771586"/>
      </p:ext>
    </p:extLst>
  </p:cSld>
  <p:clrMapOvr>
    <a:masterClrMapping/>
  </p:clrMapOvr>
  <mc:AlternateContent xmlns:mc="http://schemas.openxmlformats.org/markup-compatibility/2006">
    <mc:Choice xmlns:p14="http://schemas.microsoft.com/office/powerpoint/2010/main" Requires="p14">
      <p:transition spd="slow" p14:dur="1600" advClick="0" advTm="35000">
        <p14:prism isInverted="1"/>
      </p:transition>
    </mc:Choice>
    <mc:Fallback>
      <p:transition spd="slow" advClick="0" advTm="3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0" y="381001"/>
            <a:ext cx="9144000" cy="59093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a:spcBef>
                <a:spcPct val="50000"/>
              </a:spcBef>
            </a:pPr>
            <a:r>
              <a:rPr lang="en-US" sz="3600" u="sng">
                <a:solidFill>
                  <a:schemeClr val="accent2"/>
                </a:solidFill>
                <a:latin typeface="Times New Roman" pitchFamily="18" charset="0"/>
              </a:rPr>
              <a:t>CAMDEN COUNTY SHERIFF’S OFFICE</a:t>
            </a:r>
            <a:endParaRPr lang="en-US" sz="3600">
              <a:latin typeface="Times New Roman" pitchFamily="18" charset="0"/>
            </a:endParaRPr>
          </a:p>
          <a:p>
            <a:pPr algn="ctr">
              <a:spcBef>
                <a:spcPct val="50000"/>
              </a:spcBef>
            </a:pPr>
            <a:r>
              <a:rPr lang="en-US" sz="3600">
                <a:solidFill>
                  <a:srgbClr val="FF3300"/>
                </a:solidFill>
                <a:latin typeface="Times New Roman" pitchFamily="18" charset="0"/>
              </a:rPr>
              <a:t>EMERGENCIES - DIAL 911</a:t>
            </a:r>
            <a:endParaRPr lang="en-US" sz="3600">
              <a:latin typeface="Times New Roman" pitchFamily="18" charset="0"/>
            </a:endParaRPr>
          </a:p>
          <a:p>
            <a:pPr>
              <a:spcBef>
                <a:spcPct val="50000"/>
              </a:spcBef>
            </a:pPr>
            <a:r>
              <a:rPr lang="en-US" sz="3600">
                <a:solidFill>
                  <a:srgbClr val="00CC00"/>
                </a:solidFill>
                <a:latin typeface="Times New Roman" pitchFamily="18" charset="0"/>
              </a:rPr>
              <a:t>          TO REPORT CRIMES - 252-331-7445</a:t>
            </a:r>
            <a:endParaRPr lang="en-US" sz="3600">
              <a:latin typeface="Times New Roman" pitchFamily="18" charset="0"/>
            </a:endParaRPr>
          </a:p>
          <a:p>
            <a:pPr algn="ctr">
              <a:spcBef>
                <a:spcPct val="50000"/>
              </a:spcBef>
            </a:pPr>
            <a:r>
              <a:rPr lang="en-US" sz="3600">
                <a:solidFill>
                  <a:srgbClr val="FF0000"/>
                </a:solidFill>
                <a:latin typeface="Times New Roman" pitchFamily="18" charset="0"/>
              </a:rPr>
              <a:t>CRIMELINE - 252-335-5555</a:t>
            </a:r>
          </a:p>
          <a:p>
            <a:pPr algn="ctr">
              <a:spcBef>
                <a:spcPct val="50000"/>
              </a:spcBef>
            </a:pPr>
            <a:r>
              <a:rPr lang="en-US" sz="3600">
                <a:latin typeface="Times New Roman" pitchFamily="18" charset="0"/>
              </a:rPr>
              <a:t>(YOU DO NOT HAVE TO GIVE YOUR NAME - REWARD FOR INFO THAT LEADS TO ARREST)</a:t>
            </a:r>
          </a:p>
          <a:p>
            <a:pPr algn="ctr">
              <a:spcBef>
                <a:spcPct val="50000"/>
              </a:spcBef>
            </a:pPr>
            <a:r>
              <a:rPr lang="en-US" sz="3600">
                <a:solidFill>
                  <a:srgbClr val="993366"/>
                </a:solidFill>
                <a:latin typeface="Times New Roman" pitchFamily="18" charset="0"/>
              </a:rPr>
              <a:t>ALL OTHER BUSINESS - 252-338-5046</a:t>
            </a:r>
            <a:endParaRPr lang="en-US" sz="4000" u="sng">
              <a:solidFill>
                <a:srgbClr val="993366"/>
              </a:solidFill>
              <a:latin typeface="Times New Roman" pitchFamily="18" charset="0"/>
            </a:endParaRPr>
          </a:p>
        </p:txBody>
      </p:sp>
      <p:pic>
        <p:nvPicPr>
          <p:cNvPr id="28681" name="Picture 9" descr="camden sheriff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976347"/>
            <a:ext cx="1385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advClick="0" advTm="35000">
        <p:split orient="vert"/>
      </p:transition>
    </mc:Choice>
    <mc:Fallback xmlns="">
      <p:transition spd="slow" advClick="0" advTm="35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p:cTn id="7" dur="5000" fill="hold"/>
                                        <p:tgtEl>
                                          <p:spTgt spid="28681"/>
                                        </p:tgtEl>
                                        <p:attrNameLst>
                                          <p:attrName>ppt_w</p:attrName>
                                        </p:attrNameLst>
                                      </p:cBhvr>
                                      <p:tavLst>
                                        <p:tav tm="0" fmla="#ppt_w*sin(2.5*pi*$)">
                                          <p:val>
                                            <p:fltVal val="0"/>
                                          </p:val>
                                        </p:tav>
                                        <p:tav tm="100000">
                                          <p:val>
                                            <p:fltVal val="1"/>
                                          </p:val>
                                        </p:tav>
                                      </p:tavLst>
                                    </p:anim>
                                    <p:anim calcmode="lin" valueType="num">
                                      <p:cBhvr>
                                        <p:cTn id="8" dur="5000" fill="hold"/>
                                        <p:tgtEl>
                                          <p:spTgt spid="286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255298" name="Rectangle 2"/>
          <p:cNvSpPr>
            <a:spLocks noGrp="1" noRot="1" noChangeArrowheads="1"/>
          </p:cNvSpPr>
          <p:nvPr>
            <p:ph type="title"/>
          </p:nvPr>
        </p:nvSpPr>
        <p:spPr>
          <a:xfrm>
            <a:off x="391886" y="754773"/>
            <a:ext cx="8098971" cy="3131231"/>
          </a:xfrm>
        </p:spPr>
        <p:txBody>
          <a:bodyPr/>
          <a:lstStyle/>
          <a:p>
            <a:pPr algn="l" eaLnBrk="1" hangingPunct="1">
              <a:defRPr/>
            </a:pPr>
            <a:r>
              <a:rPr lang="en-US" sz="3600" b="1" dirty="0">
                <a:solidFill>
                  <a:schemeClr val="accent2">
                    <a:lumMod val="60000"/>
                    <a:lumOff val="40000"/>
                  </a:schemeClr>
                </a:solidFill>
              </a:rPr>
              <a:t>You don’t have to put up with pushy door-to-door salespeople…</a:t>
            </a:r>
            <a:br>
              <a:rPr lang="en-US" sz="3600" b="1" dirty="0">
                <a:solidFill>
                  <a:schemeClr val="accent2">
                    <a:lumMod val="60000"/>
                    <a:lumOff val="40000"/>
                  </a:schemeClr>
                </a:solidFill>
              </a:rPr>
            </a:br>
            <a:r>
              <a:rPr lang="en-US" sz="3600" b="1" dirty="0">
                <a:solidFill>
                  <a:schemeClr val="accent2">
                    <a:lumMod val="60000"/>
                    <a:lumOff val="40000"/>
                  </a:schemeClr>
                </a:solidFill>
              </a:rPr>
              <a:t>If you are bothered by pushy sales tactics, call the Sheriff’s Office and report it…</a:t>
            </a:r>
          </a:p>
        </p:txBody>
      </p:sp>
      <p:sp>
        <p:nvSpPr>
          <p:cNvPr id="3255299" name="Rectangle 3"/>
          <p:cNvSpPr>
            <a:spLocks noGrp="1" noRot="1" noChangeArrowheads="1"/>
          </p:cNvSpPr>
          <p:nvPr>
            <p:ph idx="1"/>
          </p:nvPr>
        </p:nvSpPr>
        <p:spPr>
          <a:xfrm>
            <a:off x="406438" y="4325261"/>
            <a:ext cx="8186057" cy="2012270"/>
          </a:xfrm>
        </p:spPr>
        <p:txBody>
          <a:bodyPr/>
          <a:lstStyle/>
          <a:p>
            <a:pPr marL="0" indent="0">
              <a:buNone/>
              <a:defRPr/>
            </a:pPr>
            <a:r>
              <a:rPr lang="en-US" dirty="0">
                <a:solidFill>
                  <a:srgbClr val="FFC000"/>
                </a:solidFill>
              </a:rPr>
              <a:t>We want you to know that you can call the Sheriff’s Office if any pushy salesperson bothers you.   252-338-5046.</a:t>
            </a:r>
          </a:p>
        </p:txBody>
      </p:sp>
    </p:spTree>
  </p:cSld>
  <p:clrMapOvr>
    <a:masterClrMapping/>
  </p:clrMapOvr>
  <mc:AlternateContent xmlns:mc="http://schemas.openxmlformats.org/markup-compatibility/2006" xmlns:p14="http://schemas.microsoft.com/office/powerpoint/2010/main">
    <mc:Choice Requires="p14">
      <p:transition spd="slow" p14:dur="2500" advClick="0" advTm="35000">
        <p:randomBar dir="vert"/>
      </p:transition>
    </mc:Choice>
    <mc:Fallback xmlns="">
      <p:transition spd="slow" advClick="0" advTm="35000">
        <p:randomBar dir="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510" y="35511"/>
            <a:ext cx="2514699" cy="259852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239" y="4166"/>
            <a:ext cx="2540099" cy="2624769"/>
          </a:xfrm>
          <a:prstGeom prst="rect">
            <a:avLst/>
          </a:prstGeom>
        </p:spPr>
      </p:pic>
      <p:pic>
        <p:nvPicPr>
          <p:cNvPr id="2" name="Picture 1" descr="http://cdn.diaperchamp.com/wp-content/uploads/2014/07/over-the-counter-fertility-pills.jpg"/>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05200" cy="2628900"/>
          </a:xfrm>
          <a:prstGeom prst="rect">
            <a:avLst/>
          </a:prstGeom>
          <a:noFill/>
          <a:ln>
            <a:noFill/>
          </a:ln>
        </p:spPr>
      </p:pic>
      <p:sp>
        <p:nvSpPr>
          <p:cNvPr id="6" name="Rectangle 5"/>
          <p:cNvSpPr/>
          <p:nvPr/>
        </p:nvSpPr>
        <p:spPr>
          <a:xfrm>
            <a:off x="114301" y="2761600"/>
            <a:ext cx="8902700" cy="584775"/>
          </a:xfrm>
          <a:prstGeom prst="rect">
            <a:avLst/>
          </a:prstGeom>
        </p:spPr>
        <p:txBody>
          <a:bodyPr wrap="square" lIns="91205" tIns="45604" rIns="91205" bIns="45604">
            <a:spAutoFit/>
          </a:bodyPr>
          <a:lstStyle/>
          <a:p>
            <a:r>
              <a:rPr lang="en-US" sz="3200" dirty="0">
                <a:solidFill>
                  <a:srgbClr val="C00000"/>
                </a:solidFill>
                <a:latin typeface="+mj-lt"/>
              </a:rPr>
              <a:t>Do you Know What Is in your Medicine Cabinet? </a:t>
            </a:r>
          </a:p>
        </p:txBody>
      </p:sp>
      <p:sp>
        <p:nvSpPr>
          <p:cNvPr id="7" name="Rectangle 6"/>
          <p:cNvSpPr/>
          <p:nvPr/>
        </p:nvSpPr>
        <p:spPr>
          <a:xfrm>
            <a:off x="203200" y="3400617"/>
            <a:ext cx="8712200" cy="3108309"/>
          </a:xfrm>
          <a:prstGeom prst="rect">
            <a:avLst/>
          </a:prstGeom>
        </p:spPr>
        <p:txBody>
          <a:bodyPr wrap="square" lIns="91205" tIns="45604" rIns="91205" bIns="45604">
            <a:spAutoFit/>
          </a:bodyPr>
          <a:lstStyle/>
          <a:p>
            <a:r>
              <a:rPr lang="en-US" sz="2800" dirty="0">
                <a:solidFill>
                  <a:schemeClr val="bg1"/>
                </a:solidFill>
                <a:latin typeface="+mj-lt"/>
              </a:rPr>
              <a:t>Do you have unused or expired prescription/over the counter medicine in your medicine cabinet at home and you are not sure how to dispose of it? Camden Sheriff’s Office is a registered drop off location with the North Carolina Department of Insurance. Drop off your unused or expired prescription at the Sheriff’s Office at 117 North NC 343 (Courthouse).  Monday - Friday 8 am - 5pm.</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124" y="35511"/>
            <a:ext cx="2514699" cy="2598523"/>
          </a:xfrm>
          <a:prstGeom prst="rect">
            <a:avLst/>
          </a:prstGeom>
        </p:spPr>
      </p:pic>
    </p:spTree>
    <p:extLst>
      <p:ext uri="{BB962C8B-B14F-4D97-AF65-F5344CB8AC3E}">
        <p14:creationId xmlns:p14="http://schemas.microsoft.com/office/powerpoint/2010/main" val="3093378509"/>
      </p:ext>
    </p:extLst>
  </p:cSld>
  <p:clrMapOvr>
    <a:masterClrMapping/>
  </p:clrMapOvr>
  <mc:AlternateContent xmlns:mc="http://schemas.openxmlformats.org/markup-compatibility/2006" xmlns:p14="http://schemas.microsoft.com/office/powerpoint/2010/main">
    <mc:Choice Requires="p14">
      <p:transition spd="slow" p14:dur="2500" advClick="0" advTm="35000">
        <p:random/>
      </p:transition>
    </mc:Choice>
    <mc:Fallback xmlns="">
      <p:transition spd="slow" advClick="0" advTm="35000">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a:xfrm>
            <a:off x="533400" y="190554"/>
            <a:ext cx="8610600" cy="2582863"/>
          </a:xfrm>
        </p:spPr>
        <p:txBody>
          <a:bodyPr/>
          <a:lstStyle/>
          <a:p>
            <a:pPr eaLnBrk="1" hangingPunct="1">
              <a:lnSpc>
                <a:spcPct val="90000"/>
              </a:lnSpc>
              <a:defRPr/>
            </a:pPr>
            <a:r>
              <a:rPr lang="en-US" sz="2600" b="1" dirty="0"/>
              <a:t>IF YOU HAVE RECEIVED A NOTICE FROM THE IRS STATING YOU HAVE UN-REPORTED INCOME FROM A COMPANY YOU HAVE NEVER WORKED FOR…</a:t>
            </a:r>
            <a:br>
              <a:rPr lang="en-US" sz="2600" b="1" dirty="0">
                <a:effectLst>
                  <a:outerShdw blurRad="38100" dist="38100" dir="2700000" algn="tl">
                    <a:srgbClr val="FFFFFF"/>
                  </a:outerShdw>
                </a:effectLst>
              </a:rPr>
            </a:br>
            <a:br>
              <a:rPr lang="en-US" sz="1400" b="1" dirty="0">
                <a:effectLst>
                  <a:outerShdw blurRad="38100" dist="38100" dir="2700000" algn="tl">
                    <a:srgbClr val="FFFFFF"/>
                  </a:outerShdw>
                </a:effectLst>
              </a:rPr>
            </a:br>
            <a:r>
              <a:rPr lang="en-US" sz="2600" b="1" dirty="0">
                <a:effectLst>
                  <a:outerShdw blurRad="38100" dist="38100" dir="2700000" algn="tl">
                    <a:srgbClr val="FFFFFF"/>
                  </a:outerShdw>
                </a:effectLst>
              </a:rPr>
              <a:t>Y</a:t>
            </a:r>
            <a:r>
              <a:rPr lang="en-US" sz="2800" b="1" dirty="0">
                <a:effectLst>
                  <a:outerShdw blurRad="38100" dist="38100" dir="2700000" algn="tl">
                    <a:srgbClr val="FFFFFF"/>
                  </a:outerShdw>
                </a:effectLst>
              </a:rPr>
              <a:t>ou could be a victim of IDENTITY THEFT!</a:t>
            </a:r>
            <a:br>
              <a:rPr lang="en-US" sz="2800" b="1" dirty="0">
                <a:effectLst>
                  <a:outerShdw blurRad="38100" dist="38100" dir="2700000" algn="tl">
                    <a:srgbClr val="FFFFFF"/>
                  </a:outerShdw>
                </a:effectLst>
              </a:rPr>
            </a:br>
            <a:r>
              <a:rPr lang="en-US" sz="2800" b="1" dirty="0">
                <a:effectLst>
                  <a:outerShdw blurRad="38100" dist="38100" dir="2700000" algn="tl">
                    <a:srgbClr val="FFFFFF"/>
                  </a:outerShdw>
                </a:effectLst>
              </a:rPr>
              <a:t>If this happens to you, please notify the Sheriff’s Office and the Camden County Tax Department</a:t>
            </a:r>
            <a:endParaRPr lang="en-US" sz="3200" dirty="0">
              <a:effectLst>
                <a:outerShdw blurRad="38100" dist="38100" dir="2700000" algn="tl">
                  <a:srgbClr val="FFFFFF"/>
                </a:outerShdw>
              </a:effectLst>
            </a:endParaRPr>
          </a:p>
        </p:txBody>
      </p:sp>
      <p:sp>
        <p:nvSpPr>
          <p:cNvPr id="2055" name="Rectangle 7"/>
          <p:cNvSpPr>
            <a:spLocks noGrp="1" noChangeArrowheads="1"/>
          </p:cNvSpPr>
          <p:nvPr>
            <p:ph sz="half" idx="4294967295"/>
          </p:nvPr>
        </p:nvSpPr>
        <p:spPr>
          <a:xfrm>
            <a:off x="0" y="3028950"/>
            <a:ext cx="4038600" cy="3467100"/>
          </a:xfrm>
        </p:spPr>
        <p:txBody>
          <a:bodyPr/>
          <a:lstStyle/>
          <a:p>
            <a:pPr eaLnBrk="1" hangingPunct="1">
              <a:lnSpc>
                <a:spcPct val="90000"/>
              </a:lnSpc>
              <a:buFontTx/>
              <a:buNone/>
              <a:defRPr/>
            </a:pPr>
            <a:r>
              <a:rPr lang="en-US" sz="2000" dirty="0">
                <a:effectLst>
                  <a:outerShdw blurRad="38100" dist="38100" dir="2700000" algn="tl">
                    <a:srgbClr val="FFFFFF"/>
                  </a:outerShdw>
                </a:effectLst>
              </a:rPr>
              <a:t>Documentation you will need to have in order to resolve this issue:</a:t>
            </a:r>
            <a:br>
              <a:rPr lang="en-US" sz="2000" dirty="0">
                <a:effectLst>
                  <a:outerShdw blurRad="38100" dist="38100" dir="2700000" algn="tl">
                    <a:srgbClr val="FFFFFF"/>
                  </a:outerShdw>
                </a:effectLst>
              </a:rPr>
            </a:br>
            <a:endParaRPr lang="en-US" sz="2000" dirty="0">
              <a:effectLst>
                <a:outerShdw blurRad="38100" dist="38100" dir="2700000" algn="tl">
                  <a:srgbClr val="FFFFFF"/>
                </a:outerShdw>
              </a:effectLst>
            </a:endParaRPr>
          </a:p>
          <a:p>
            <a:pPr eaLnBrk="1" hangingPunct="1">
              <a:lnSpc>
                <a:spcPct val="90000"/>
              </a:lnSpc>
              <a:buClr>
                <a:schemeClr val="tx1"/>
              </a:buClr>
              <a:buFont typeface="Wingdings" pitchFamily="2" charset="2"/>
              <a:buChar char="Ø"/>
              <a:defRPr/>
            </a:pPr>
            <a:r>
              <a:rPr lang="en-US" sz="2000" dirty="0">
                <a:effectLst>
                  <a:outerShdw blurRad="38100" dist="38100" dir="2700000" algn="tl">
                    <a:srgbClr val="FFFFFF"/>
                  </a:outerShdw>
                </a:effectLst>
              </a:rPr>
              <a:t>File a Police Report</a:t>
            </a:r>
          </a:p>
          <a:p>
            <a:pPr eaLnBrk="1" hangingPunct="1">
              <a:lnSpc>
                <a:spcPct val="90000"/>
              </a:lnSpc>
              <a:buClr>
                <a:schemeClr val="tx1"/>
              </a:buClr>
              <a:buFont typeface="Wingdings" pitchFamily="2" charset="2"/>
              <a:buChar char="Ø"/>
              <a:defRPr/>
            </a:pPr>
            <a:r>
              <a:rPr lang="en-US" sz="2000" dirty="0">
                <a:effectLst>
                  <a:outerShdw blurRad="38100" dist="38100" dir="2700000" algn="tl">
                    <a:srgbClr val="FFFFFF"/>
                  </a:outerShdw>
                </a:effectLst>
              </a:rPr>
              <a:t>Report ID Theft to Credit Bureaus</a:t>
            </a:r>
          </a:p>
          <a:p>
            <a:pPr eaLnBrk="1" hangingPunct="1">
              <a:lnSpc>
                <a:spcPct val="90000"/>
              </a:lnSpc>
              <a:buClr>
                <a:schemeClr val="tx1"/>
              </a:buClr>
              <a:buFont typeface="Wingdings" pitchFamily="2" charset="2"/>
              <a:buChar char="Ø"/>
              <a:defRPr/>
            </a:pPr>
            <a:r>
              <a:rPr lang="en-US" sz="2000" dirty="0">
                <a:effectLst>
                  <a:outerShdw blurRad="38100" dist="38100" dir="2700000" algn="tl">
                    <a:srgbClr val="FFFFFF"/>
                  </a:outerShdw>
                </a:effectLst>
              </a:rPr>
              <a:t>File Incident with Federal Trade Commission</a:t>
            </a:r>
          </a:p>
          <a:p>
            <a:pPr eaLnBrk="1" hangingPunct="1">
              <a:lnSpc>
                <a:spcPct val="90000"/>
              </a:lnSpc>
              <a:buClr>
                <a:schemeClr val="tx1"/>
              </a:buClr>
              <a:buFont typeface="Wingdings" pitchFamily="2" charset="2"/>
              <a:buChar char="Ø"/>
              <a:defRPr/>
            </a:pPr>
            <a:r>
              <a:rPr lang="en-US" sz="2000" dirty="0">
                <a:effectLst>
                  <a:outerShdw blurRad="38100" dist="38100" dir="2700000" algn="tl">
                    <a:srgbClr val="FFFFFF"/>
                  </a:outerShdw>
                </a:effectLst>
              </a:rPr>
              <a:t>Provide IRS with Supporting Documentation</a:t>
            </a:r>
          </a:p>
        </p:txBody>
      </p:sp>
      <p:sp>
        <p:nvSpPr>
          <p:cNvPr id="2057" name="Rectangle 9"/>
          <p:cNvSpPr>
            <a:spLocks noGrp="1" noChangeArrowheads="1"/>
          </p:cNvSpPr>
          <p:nvPr>
            <p:ph sz="quarter" idx="4294967295"/>
          </p:nvPr>
        </p:nvSpPr>
        <p:spPr>
          <a:xfrm>
            <a:off x="4419600" y="5257800"/>
            <a:ext cx="4724400" cy="1524000"/>
          </a:xfrm>
        </p:spPr>
        <p:txBody>
          <a:bodyPr/>
          <a:lstStyle/>
          <a:p>
            <a:pPr algn="ctr" eaLnBrk="1" hangingPunct="1">
              <a:buFontTx/>
              <a:buNone/>
              <a:defRPr/>
            </a:pPr>
            <a:r>
              <a:rPr lang="en-US" sz="2000" dirty="0">
                <a:effectLst>
                  <a:outerShdw blurRad="38100" dist="38100" dir="2700000" algn="tl">
                    <a:srgbClr val="FFFFFF"/>
                  </a:outerShdw>
                </a:effectLst>
              </a:rPr>
              <a:t>For More Information, Contact:</a:t>
            </a:r>
          </a:p>
          <a:p>
            <a:pPr algn="ctr" eaLnBrk="1" hangingPunct="1">
              <a:lnSpc>
                <a:spcPct val="90000"/>
              </a:lnSpc>
              <a:buFontTx/>
              <a:buNone/>
              <a:defRPr/>
            </a:pPr>
            <a:r>
              <a:rPr lang="en-US" sz="2000" b="1" dirty="0">
                <a:effectLst>
                  <a:outerShdw blurRad="38100" dist="38100" dir="2700000" algn="tl">
                    <a:srgbClr val="FFFFFF"/>
                  </a:outerShdw>
                </a:effectLst>
              </a:rPr>
              <a:t>Camden County Tax Department</a:t>
            </a:r>
          </a:p>
          <a:p>
            <a:pPr algn="ctr" eaLnBrk="1" hangingPunct="1">
              <a:lnSpc>
                <a:spcPct val="90000"/>
              </a:lnSpc>
              <a:buFontTx/>
              <a:buNone/>
              <a:defRPr/>
            </a:pPr>
            <a:r>
              <a:rPr lang="en-US" sz="2000" b="1" dirty="0">
                <a:effectLst>
                  <a:outerShdw blurRad="38100" dist="38100" dir="2700000" algn="tl">
                    <a:srgbClr val="FFFFFF"/>
                  </a:outerShdw>
                </a:effectLst>
              </a:rPr>
              <a:t>252-338-1919 ext 266</a:t>
            </a:r>
            <a:endParaRPr lang="en-US" sz="2000" dirty="0">
              <a:effectLst>
                <a:outerShdw blurRad="38100" dist="38100" dir="2700000" algn="tl">
                  <a:srgbClr val="FFFFFF"/>
                </a:outerShdw>
              </a:effectLst>
            </a:endParaRPr>
          </a:p>
        </p:txBody>
      </p:sp>
      <p:pic>
        <p:nvPicPr>
          <p:cNvPr id="26629" name="Picture 11" descr="credit-th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819400"/>
            <a:ext cx="42672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5000">
        <p:circle/>
      </p:transition>
    </mc:Choice>
    <mc:Fallback xmlns="">
      <p:transition spd="slow" advClick="0" advTm="35000">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fade">
                                      <p:cBhvr>
                                        <p:cTn id="7"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ChangeArrowheads="1"/>
          </p:cNvSpPr>
          <p:nvPr/>
        </p:nvSpPr>
        <p:spPr bwMode="auto">
          <a:xfrm>
            <a:off x="1120813" y="354066"/>
            <a:ext cx="7331075"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90000"/>
              </a:lnSpc>
              <a:spcBef>
                <a:spcPct val="50000"/>
              </a:spcBef>
            </a:pPr>
            <a:r>
              <a:rPr lang="en-US" sz="3200">
                <a:solidFill>
                  <a:srgbClr val="FF3300"/>
                </a:solidFill>
                <a:latin typeface="Stewardson" pitchFamily="2" charset="0"/>
              </a:rPr>
              <a:t>VOLUNTEERS NEEDED FOR THE SOUTH MILLS AND SOUTH CAMDEN FIRE DEPARTMENTS</a:t>
            </a:r>
            <a:endParaRPr lang="en-US" sz="3600">
              <a:solidFill>
                <a:srgbClr val="FF3300"/>
              </a:solidFill>
              <a:latin typeface="Impact" pitchFamily="34" charset="0"/>
            </a:endParaRPr>
          </a:p>
        </p:txBody>
      </p:sp>
      <p:sp>
        <p:nvSpPr>
          <p:cNvPr id="136195" name="Rectangle 85"/>
          <p:cNvSpPr>
            <a:spLocks noChangeArrowheads="1"/>
          </p:cNvSpPr>
          <p:nvPr/>
        </p:nvSpPr>
        <p:spPr bwMode="auto">
          <a:xfrm>
            <a:off x="3024348" y="2068545"/>
            <a:ext cx="2981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pPr>
            <a:r>
              <a:rPr lang="en-US" sz="2800" b="0">
                <a:solidFill>
                  <a:srgbClr val="080808"/>
                </a:solidFill>
                <a:latin typeface="Arial" pitchFamily="34" charset="0"/>
              </a:rPr>
              <a:t>   </a:t>
            </a:r>
            <a:endParaRPr lang="en-US" sz="3600">
              <a:solidFill>
                <a:schemeClr val="bg1"/>
              </a:solidFill>
              <a:latin typeface="Impact" pitchFamily="34" charset="0"/>
            </a:endParaRPr>
          </a:p>
        </p:txBody>
      </p:sp>
      <p:sp>
        <p:nvSpPr>
          <p:cNvPr id="136196" name="Rectangle 86"/>
          <p:cNvSpPr>
            <a:spLocks noChangeArrowheads="1"/>
          </p:cNvSpPr>
          <p:nvPr/>
        </p:nvSpPr>
        <p:spPr bwMode="auto">
          <a:xfrm>
            <a:off x="3227388" y="2159029"/>
            <a:ext cx="5402262" cy="297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ct val="80000"/>
              </a:lnSpc>
              <a:spcBef>
                <a:spcPct val="50000"/>
              </a:spcBef>
            </a:pPr>
            <a:r>
              <a:rPr lang="en-US" sz="3200" b="0">
                <a:solidFill>
                  <a:srgbClr val="080808"/>
                </a:solidFill>
                <a:latin typeface="Stewardson" pitchFamily="2" charset="0"/>
              </a:rPr>
              <a:t>The two Fire Departments of Camden County need people to join the Fire Departments to save homes, lives and businesses from the threat of fires.</a:t>
            </a:r>
            <a:br>
              <a:rPr lang="en-US" sz="3200" b="0">
                <a:solidFill>
                  <a:srgbClr val="080808"/>
                </a:solidFill>
                <a:latin typeface="Stewardson" pitchFamily="2" charset="0"/>
              </a:rPr>
            </a:br>
            <a:br>
              <a:rPr lang="en-US" sz="1800" b="0">
                <a:solidFill>
                  <a:srgbClr val="080808"/>
                </a:solidFill>
                <a:latin typeface="Stewardson" pitchFamily="2" charset="0"/>
              </a:rPr>
            </a:br>
            <a:r>
              <a:rPr lang="en-US" sz="3200" b="0">
                <a:solidFill>
                  <a:srgbClr val="080808"/>
                </a:solidFill>
                <a:latin typeface="Stewardson" pitchFamily="2" charset="0"/>
              </a:rPr>
              <a:t>As the county grows, so must our Fire Departments.  Let us remember that we all may need help at sometime.</a:t>
            </a:r>
            <a:endParaRPr lang="en-US" sz="3600">
              <a:solidFill>
                <a:schemeClr val="bg1"/>
              </a:solidFill>
              <a:latin typeface="Impact" pitchFamily="34" charset="0"/>
            </a:endParaRPr>
          </a:p>
        </p:txBody>
      </p:sp>
      <p:grpSp>
        <p:nvGrpSpPr>
          <p:cNvPr id="3" name="Group 96"/>
          <p:cNvGrpSpPr>
            <a:grpSpLocks/>
          </p:cNvGrpSpPr>
          <p:nvPr/>
        </p:nvGrpSpPr>
        <p:grpSpPr bwMode="auto">
          <a:xfrm>
            <a:off x="457200" y="2133654"/>
            <a:ext cx="2286000" cy="4392613"/>
            <a:chOff x="1200" y="528"/>
            <a:chExt cx="1386" cy="2335"/>
          </a:xfrm>
        </p:grpSpPr>
        <p:pic>
          <p:nvPicPr>
            <p:cNvPr id="136198" name="Picture 97" descr="j00915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 y="528"/>
              <a:ext cx="1386" cy="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WordArt 98"/>
            <p:cNvSpPr>
              <a:spLocks noChangeArrowheads="1" noChangeShapeType="1" noTextEdit="1"/>
            </p:cNvSpPr>
            <p:nvPr/>
          </p:nvSpPr>
          <p:spPr bwMode="auto">
            <a:xfrm>
              <a:off x="1584" y="1488"/>
              <a:ext cx="624" cy="288"/>
            </a:xfrm>
            <a:prstGeom prst="rect">
              <a:avLst/>
            </a:prstGeom>
          </p:spPr>
          <p:txBody>
            <a:bodyPr wrap="none" fromWordArt="1">
              <a:prstTxWarp prst="textCanDown">
                <a:avLst>
                  <a:gd name="adj" fmla="val 33333"/>
                </a:avLst>
              </a:prstTxWarp>
            </a:bodyPr>
            <a:lstStyle/>
            <a:p>
              <a:pPr algn="ctr"/>
              <a:r>
                <a:rPr lang="en-US" sz="2800" kern="10">
                  <a:ln w="9525">
                    <a:solidFill>
                      <a:srgbClr val="000000"/>
                    </a:solidFill>
                    <a:round/>
                    <a:headEnd/>
                    <a:tailEnd/>
                  </a:ln>
                  <a:solidFill>
                    <a:srgbClr val="000000"/>
                  </a:solidFill>
                  <a:latin typeface="Arial"/>
                  <a:cs typeface="Arial"/>
                </a:rPr>
                <a:t>Camden FD</a:t>
              </a:r>
            </a:p>
          </p:txBody>
        </p:sp>
      </p:grpSp>
    </p:spTree>
  </p:cSld>
  <p:clrMapOvr>
    <a:masterClrMapping/>
  </p:clrMapOvr>
  <mc:AlternateContent xmlns:mc="http://schemas.openxmlformats.org/markup-compatibility/2006" xmlns:p14="http://schemas.microsoft.com/office/powerpoint/2010/main">
    <mc:Choice Requires="p14">
      <p:transition spd="slow" p14:dur="2500" advClick="0" advTm="35000">
        <p:dissolve/>
      </p:transition>
    </mc:Choice>
    <mc:Fallback xmlns="">
      <p:transition spd="slow" advClick="0" advTm="35000">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2000" fill="hold"/>
                                        <p:tgtEl>
                                          <p:spTgt spid="3"/>
                                        </p:tgtEl>
                                      </p:cBhvr>
                                      <p:by x="135000" y="1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1059957"/>
            <a:ext cx="7886700" cy="1325563"/>
          </a:xfrm>
        </p:spPr>
        <p:txBody>
          <a:bodyPr>
            <a:normAutofit fontScale="90000"/>
          </a:bodyPr>
          <a:lstStyle/>
          <a:p>
            <a:pPr algn="ctr"/>
            <a:r>
              <a:rPr lang="en-US" dirty="0">
                <a:solidFill>
                  <a:srgbClr val="FF4611"/>
                </a:solidFill>
              </a:rPr>
              <a:t>Public </a:t>
            </a:r>
            <a:r>
              <a:rPr lang="en-US" dirty="0" err="1">
                <a:solidFill>
                  <a:srgbClr val="FF4611"/>
                </a:solidFill>
              </a:rPr>
              <a:t>Wifi</a:t>
            </a:r>
            <a:r>
              <a:rPr lang="en-US" dirty="0">
                <a:solidFill>
                  <a:srgbClr val="FF4611"/>
                </a:solidFill>
              </a:rPr>
              <a:t> at </a:t>
            </a:r>
            <a:br>
              <a:rPr lang="en-US" dirty="0">
                <a:solidFill>
                  <a:srgbClr val="FF4611"/>
                </a:solidFill>
              </a:rPr>
            </a:br>
            <a:r>
              <a:rPr lang="en-US" dirty="0">
                <a:solidFill>
                  <a:srgbClr val="FF4611"/>
                </a:solidFill>
              </a:rPr>
              <a:t>COA-Currituck &amp; COA-Elizabeth City</a:t>
            </a:r>
          </a:p>
        </p:txBody>
      </p:sp>
      <p:sp>
        <p:nvSpPr>
          <p:cNvPr id="3" name="Content Placeholder 2"/>
          <p:cNvSpPr>
            <a:spLocks noGrp="1"/>
          </p:cNvSpPr>
          <p:nvPr>
            <p:ph idx="1"/>
          </p:nvPr>
        </p:nvSpPr>
        <p:spPr>
          <a:xfrm>
            <a:off x="689610" y="2385520"/>
            <a:ext cx="7886700" cy="3271383"/>
          </a:xfrm>
        </p:spPr>
        <p:txBody>
          <a:bodyPr>
            <a:normAutofit/>
          </a:bodyPr>
          <a:lstStyle/>
          <a:p>
            <a:r>
              <a:rPr lang="en-US" dirty="0"/>
              <a:t>COA now has FREE </a:t>
            </a:r>
            <a:r>
              <a:rPr lang="en-US" dirty="0" err="1"/>
              <a:t>Wifi</a:t>
            </a:r>
            <a:r>
              <a:rPr lang="en-US" dirty="0"/>
              <a:t> for students and     the community in Currituck and Elizabeth City.</a:t>
            </a:r>
          </a:p>
          <a:p>
            <a:r>
              <a:rPr lang="en-US" dirty="0"/>
              <a:t>The new “Park and Surf” lots are located in front of the campus building in Currituck and in front of the John Wood Foreman Technology Center (FC Building) in Elizabeth City. </a:t>
            </a:r>
          </a:p>
          <a:p>
            <a:r>
              <a:rPr lang="en-US" dirty="0"/>
              <a:t>Choose “COA-Public” in your </a:t>
            </a:r>
            <a:r>
              <a:rPr lang="en-US" dirty="0" err="1"/>
              <a:t>Wifi</a:t>
            </a:r>
            <a:r>
              <a:rPr lang="en-US" dirty="0"/>
              <a:t> settings. </a:t>
            </a:r>
          </a:p>
        </p:txBody>
      </p:sp>
    </p:spTree>
    <p:extLst>
      <p:ext uri="{BB962C8B-B14F-4D97-AF65-F5344CB8AC3E}">
        <p14:creationId xmlns:p14="http://schemas.microsoft.com/office/powerpoint/2010/main" val="274862072"/>
      </p:ext>
    </p:extLst>
  </p:cSld>
  <p:clrMapOvr>
    <a:masterClrMapping/>
  </p:clrMapOvr>
  <mc:AlternateContent xmlns:mc="http://schemas.openxmlformats.org/markup-compatibility/2006" xmlns:p14="http://schemas.microsoft.com/office/powerpoint/2010/main">
    <mc:Choice Requires="p14">
      <p:transition spd="slow" p14:dur="1600" advClick="0" advTm="35000">
        <p:blinds dir="vert"/>
      </p:transition>
    </mc:Choice>
    <mc:Fallback xmlns="">
      <p:transition spd="slow" advClick="0" advTm="35000">
        <p:blinds dir="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1319"/>
            <a:ext cx="9144000" cy="58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289549"/>
      </p:ext>
    </p:extLst>
  </p:cSld>
  <p:clrMapOvr>
    <a:masterClrMapping/>
  </p:clrMapOvr>
  <p:transition spd="slow" advClick="0" advTm="35000">
    <p:wheel spokes="1"/>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3CCCC">
            <a:alpha val="66667"/>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2394"/>
            <a:ext cx="8267700" cy="665167"/>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493487" y="881743"/>
            <a:ext cx="8267700" cy="550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3200" kern="0" dirty="0">
                <a:solidFill>
                  <a:schemeClr val="accent2">
                    <a:lumMod val="75000"/>
                  </a:schemeClr>
                </a:solidFill>
              </a:rPr>
              <a:t>If you get a cell phone call from area code 268 – DO NOT CALL IT BACK !</a:t>
            </a:r>
            <a:br>
              <a:rPr lang="en-US" sz="3200" kern="0" dirty="0">
                <a:solidFill>
                  <a:schemeClr val="tx1"/>
                </a:solidFill>
              </a:rPr>
            </a:br>
            <a:endParaRPr lang="en-US" sz="1200" kern="0" dirty="0">
              <a:solidFill>
                <a:schemeClr val="tx1"/>
              </a:solidFill>
            </a:endParaRPr>
          </a:p>
          <a:p>
            <a:pPr marL="456029" indent="-456029" algn="l" eaLnBrk="1" hangingPunct="1">
              <a:buFont typeface="Arial" panose="020B0604020202020204" pitchFamily="34" charset="0"/>
              <a:buChar char="•"/>
            </a:pPr>
            <a:r>
              <a:rPr lang="en-US" sz="3200" kern="0" dirty="0">
                <a:solidFill>
                  <a:schemeClr val="tx1"/>
                </a:solidFill>
              </a:rPr>
              <a:t>Area code 268 is Antigua</a:t>
            </a:r>
            <a:br>
              <a:rPr lang="en-US" sz="3200" kern="0" dirty="0">
                <a:solidFill>
                  <a:schemeClr val="tx1"/>
                </a:solidFill>
              </a:rPr>
            </a:br>
            <a:endParaRPr lang="en-US" sz="1200" kern="0" dirty="0">
              <a:solidFill>
                <a:schemeClr val="tx1"/>
              </a:solidFill>
            </a:endParaRPr>
          </a:p>
          <a:p>
            <a:pPr marL="456029" indent="-456029" algn="l" eaLnBrk="1" hangingPunct="1">
              <a:buFont typeface="Arial" panose="020B0604020202020204" pitchFamily="34" charset="0"/>
              <a:buChar char="•"/>
            </a:pPr>
            <a:r>
              <a:rPr lang="en-US" sz="3200" kern="0" dirty="0">
                <a:solidFill>
                  <a:schemeClr val="tx1"/>
                </a:solidFill>
              </a:rPr>
              <a:t>If called back it will charge you $20 up front and $9 each additional minute you remain on the line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49361"/>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42102"/>
            <a:ext cx="640491" cy="607399"/>
          </a:xfrm>
          <a:prstGeom prst="rect">
            <a:avLst/>
          </a:prstGeom>
        </p:spPr>
      </p:pic>
    </p:spTree>
    <p:extLst>
      <p:ext uri="{BB962C8B-B14F-4D97-AF65-F5344CB8AC3E}">
        <p14:creationId xmlns:p14="http://schemas.microsoft.com/office/powerpoint/2010/main" val="1604492808"/>
      </p:ext>
    </p:extLst>
  </p:cSld>
  <p:clrMapOvr>
    <a:masterClrMapping/>
  </p:clrMapOvr>
  <mc:AlternateContent xmlns:mc="http://schemas.openxmlformats.org/markup-compatibility/2006" xmlns:p14="http://schemas.microsoft.com/office/powerpoint/2010/main">
    <mc:Choice Requires="p14">
      <p:transition spd="slow" p14:dur="2500" advClick="0" advTm="35000">
        <p14:ripple/>
      </p:transition>
    </mc:Choice>
    <mc:Fallback xmlns="">
      <p:transition spd="slow" advClick="0" advTm="35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3CCCC">
            <a:alpha val="66667"/>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2638"/>
            <a:ext cx="8267700" cy="856105"/>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493487" y="805543"/>
            <a:ext cx="8267700" cy="558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2800" kern="0" dirty="0">
                <a:solidFill>
                  <a:srgbClr val="EA157A">
                    <a:lumMod val="75000"/>
                  </a:srgbClr>
                </a:solidFill>
              </a:rPr>
              <a:t>If you receive a call from someone claiming to be from “Windows”, do not trust the caller. </a:t>
            </a:r>
            <a:r>
              <a:rPr lang="en-US" sz="2800" kern="0" dirty="0">
                <a:solidFill>
                  <a:srgbClr val="000099"/>
                </a:solidFill>
              </a:rPr>
              <a:t> They are NOT from Microsoft.   Microsoft will never call you.  They don’t operate that way.</a:t>
            </a:r>
          </a:p>
          <a:p>
            <a:pPr marL="456029" indent="-456029" algn="l" eaLnBrk="1" hangingPunct="1">
              <a:buFont typeface="Arial" panose="020B0604020202020204" pitchFamily="34" charset="0"/>
              <a:buChar char="•"/>
            </a:pPr>
            <a:r>
              <a:rPr lang="en-US" sz="2800" kern="0" dirty="0">
                <a:solidFill>
                  <a:srgbClr val="000099"/>
                </a:solidFill>
              </a:rPr>
              <a:t>The caller is a scam artist seeking to have you perform actions which will lock up your computer and hold it hostage until you pay them, then once they have your payment they will steal your identity and empty your accounts.</a:t>
            </a:r>
          </a:p>
          <a:p>
            <a:pPr marL="456029" indent="-456029" algn="l" eaLnBrk="1" hangingPunct="1">
              <a:buFont typeface="Arial" panose="020B0604020202020204" pitchFamily="34" charset="0"/>
              <a:buChar char="•"/>
            </a:pPr>
            <a:r>
              <a:rPr lang="en-US" sz="2800" kern="0" dirty="0">
                <a:solidFill>
                  <a:srgbClr val="EA157A">
                    <a:lumMod val="75000"/>
                  </a:srgbClr>
                </a:solidFill>
              </a:rPr>
              <a:t>Best course of action is hang up the phone.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82019"/>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74760"/>
            <a:ext cx="640491" cy="607399"/>
          </a:xfrm>
          <a:prstGeom prst="rect">
            <a:avLst/>
          </a:prstGeom>
        </p:spPr>
      </p:pic>
    </p:spTree>
    <p:extLst>
      <p:ext uri="{BB962C8B-B14F-4D97-AF65-F5344CB8AC3E}">
        <p14:creationId xmlns:p14="http://schemas.microsoft.com/office/powerpoint/2010/main" val="4158712609"/>
      </p:ext>
    </p:extLst>
  </p:cSld>
  <p:clrMapOvr>
    <a:masterClrMapping/>
  </p:clrMapOvr>
  <mc:AlternateContent xmlns:mc="http://schemas.openxmlformats.org/markup-compatibility/2006" xmlns:p14="http://schemas.microsoft.com/office/powerpoint/2010/main">
    <mc:Choice Requires="p14">
      <p:transition spd="slow" p14:dur="2500" advClick="0" advTm="55000">
        <p14:prism isInverted="1"/>
      </p:transition>
    </mc:Choice>
    <mc:Fallback xmlns="">
      <p:transition spd="slow" advClick="0" advTm="55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3CCCC">
            <a:alpha val="66667"/>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2638"/>
            <a:ext cx="8267700" cy="856105"/>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152400" y="696687"/>
            <a:ext cx="8915400" cy="568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2800" kern="0" dirty="0">
                <a:solidFill>
                  <a:schemeClr val="accent1">
                    <a:lumMod val="50000"/>
                  </a:schemeClr>
                </a:solidFill>
              </a:rPr>
              <a:t>Scam Alert:</a:t>
            </a:r>
          </a:p>
          <a:p>
            <a:pPr marL="456029" indent="-456029" algn="l" eaLnBrk="1" hangingPunct="1">
              <a:buFont typeface="Arial" panose="020B0604020202020204" pitchFamily="34" charset="0"/>
              <a:buChar char="•"/>
            </a:pPr>
            <a:r>
              <a:rPr lang="en-US" sz="2800" kern="0" dirty="0">
                <a:solidFill>
                  <a:srgbClr val="EA157A">
                    <a:lumMod val="75000"/>
                  </a:srgbClr>
                </a:solidFill>
              </a:rPr>
              <a:t>If you receive a call from someone claiming to be from the IRS, do not trust the caller. </a:t>
            </a:r>
            <a:r>
              <a:rPr lang="en-US" sz="2800" kern="0" dirty="0">
                <a:solidFill>
                  <a:srgbClr val="000099"/>
                </a:solidFill>
              </a:rPr>
              <a:t> </a:t>
            </a:r>
          </a:p>
          <a:p>
            <a:pPr marL="456029" indent="-456029" algn="l" eaLnBrk="1" hangingPunct="1">
              <a:buFont typeface="Arial" panose="020B0604020202020204" pitchFamily="34" charset="0"/>
              <a:buChar char="•"/>
            </a:pPr>
            <a:r>
              <a:rPr lang="en-US" sz="2800" kern="0" dirty="0">
                <a:solidFill>
                  <a:srgbClr val="000099"/>
                </a:solidFill>
              </a:rPr>
              <a:t>The IRS will never call before written notice.</a:t>
            </a:r>
          </a:p>
          <a:p>
            <a:pPr marL="456029" indent="-456029" algn="l" eaLnBrk="1" hangingPunct="1">
              <a:buFont typeface="Arial" panose="020B0604020202020204" pitchFamily="34" charset="0"/>
              <a:buChar char="•"/>
            </a:pPr>
            <a:r>
              <a:rPr lang="en-US" sz="2800" kern="0" dirty="0">
                <a:solidFill>
                  <a:srgbClr val="000099"/>
                </a:solidFill>
              </a:rPr>
              <a:t>Ask the caller to send you information in writing.  </a:t>
            </a:r>
          </a:p>
          <a:p>
            <a:pPr marL="456029" indent="-456029" algn="l" eaLnBrk="1" hangingPunct="1">
              <a:buFont typeface="Arial" panose="020B0604020202020204" pitchFamily="34" charset="0"/>
              <a:buChar char="•"/>
            </a:pPr>
            <a:r>
              <a:rPr lang="en-US" sz="2800" kern="0" dirty="0">
                <a:solidFill>
                  <a:schemeClr val="tx1"/>
                </a:solidFill>
              </a:rPr>
              <a:t>Do not give your address, if it truly is the IRS, they will already have your address.</a:t>
            </a:r>
          </a:p>
          <a:p>
            <a:pPr marL="456029" indent="-456029" algn="l" eaLnBrk="1" hangingPunct="1">
              <a:buFont typeface="Arial" panose="020B0604020202020204" pitchFamily="34" charset="0"/>
              <a:buChar char="•"/>
            </a:pPr>
            <a:r>
              <a:rPr lang="en-US" sz="2800" kern="0" dirty="0">
                <a:solidFill>
                  <a:srgbClr val="000099"/>
                </a:solidFill>
              </a:rPr>
              <a:t>DO NOT give the caller any information, payment info, etc., especially if they demand money.  The IRS will NEVER call and demand payment in this manner.</a:t>
            </a:r>
          </a:p>
          <a:p>
            <a:pPr marL="456029" indent="-456029" algn="l" eaLnBrk="1" hangingPunct="1">
              <a:buFont typeface="Arial" panose="020B0604020202020204" pitchFamily="34" charset="0"/>
              <a:buChar char="•"/>
            </a:pPr>
            <a:r>
              <a:rPr lang="en-US" sz="2800" kern="0" dirty="0">
                <a:solidFill>
                  <a:srgbClr val="EA157A">
                    <a:lumMod val="75000"/>
                  </a:srgbClr>
                </a:solidFill>
              </a:rPr>
              <a:t>Best course of action is hang up the phone, and then report the call to the Treasury Inspector General at 1-800-366-4484.</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82019"/>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74760"/>
            <a:ext cx="640491" cy="607399"/>
          </a:xfrm>
          <a:prstGeom prst="rect">
            <a:avLst/>
          </a:prstGeom>
        </p:spPr>
      </p:pic>
    </p:spTree>
    <p:extLst>
      <p:ext uri="{BB962C8B-B14F-4D97-AF65-F5344CB8AC3E}">
        <p14:creationId xmlns:p14="http://schemas.microsoft.com/office/powerpoint/2010/main" val="4076647690"/>
      </p:ext>
    </p:extLst>
  </p:cSld>
  <p:clrMapOvr>
    <a:masterClrMapping/>
  </p:clrMapOvr>
  <mc:AlternateContent xmlns:mc="http://schemas.openxmlformats.org/markup-compatibility/2006" xmlns:p14="http://schemas.microsoft.com/office/powerpoint/2010/main">
    <mc:Choice Requires="p14">
      <p:transition spd="slow" p14:dur="2500" advClick="0" advTm="55000">
        <p14:gallery dir="l"/>
      </p:transition>
    </mc:Choice>
    <mc:Fallback xmlns="">
      <p:transition spd="slow" advClick="0" advTm="5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04" y="245660"/>
            <a:ext cx="8639032" cy="642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443641"/>
      </p:ext>
    </p:extLst>
  </p:cSld>
  <p:clrMapOvr>
    <a:masterClrMapping/>
  </p:clrMapOvr>
  <mc:AlternateContent xmlns:mc="http://schemas.openxmlformats.org/markup-compatibility/2006" xmlns:p14="http://schemas.microsoft.com/office/powerpoint/2010/main">
    <mc:Choice Requires="p14">
      <p:transition spd="slow" p14:dur="3400" advClick="0" advTm="35000">
        <p14:reveal/>
      </p:transition>
    </mc:Choice>
    <mc:Fallback xmlns="">
      <p:transition spd="slow" advClick="0" advTm="35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33CCCC">
            <a:alpha val="67000"/>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64166"/>
            <a:ext cx="8267700" cy="697824"/>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493487" y="1012371"/>
            <a:ext cx="8267700" cy="537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3200" kern="0" dirty="0">
                <a:solidFill>
                  <a:srgbClr val="00FF00">
                    <a:lumMod val="50000"/>
                  </a:srgbClr>
                </a:solidFill>
              </a:rPr>
              <a:t>Scam Alert:</a:t>
            </a:r>
          </a:p>
          <a:p>
            <a:pPr marL="456029" indent="-456029" algn="l" eaLnBrk="1" hangingPunct="1">
              <a:buFont typeface="Arial" panose="020B0604020202020204" pitchFamily="34" charset="0"/>
              <a:buChar char="•"/>
            </a:pPr>
            <a:r>
              <a:rPr lang="en-US" sz="3200" kern="0" dirty="0">
                <a:solidFill>
                  <a:srgbClr val="EA157A">
                    <a:lumMod val="75000"/>
                  </a:srgbClr>
                </a:solidFill>
              </a:rPr>
              <a:t>If you receive a call from someone claiming to be a relative and you know they are not, simply hang up the phone.</a:t>
            </a:r>
            <a:r>
              <a:rPr lang="en-US" sz="3200" kern="0" dirty="0">
                <a:solidFill>
                  <a:srgbClr val="000099"/>
                </a:solidFill>
              </a:rPr>
              <a:t>  </a:t>
            </a:r>
          </a:p>
          <a:p>
            <a:pPr marL="456029" indent="-456029" algn="l" eaLnBrk="1" hangingPunct="1">
              <a:buFont typeface="Arial" panose="020B0604020202020204" pitchFamily="34" charset="0"/>
              <a:buChar char="•"/>
            </a:pPr>
            <a:r>
              <a:rPr lang="en-US" sz="3200" kern="0" dirty="0">
                <a:solidFill>
                  <a:srgbClr val="000099"/>
                </a:solidFill>
              </a:rPr>
              <a:t>If they request money, Do Not give them any personal information, including any account numbers etc.</a:t>
            </a:r>
          </a:p>
          <a:p>
            <a:pPr marL="456029" indent="-456029" algn="l" eaLnBrk="1" hangingPunct="1">
              <a:buFont typeface="Arial" panose="020B0604020202020204" pitchFamily="34" charset="0"/>
              <a:buChar char="•"/>
            </a:pPr>
            <a:r>
              <a:rPr lang="en-US" sz="3200" kern="0" dirty="0">
                <a:solidFill>
                  <a:prstClr val="black"/>
                </a:solidFill>
              </a:rPr>
              <a:t>If the caller ID on your phone registers a phone number, report the number to the Sheriff’s Office.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92905"/>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85646"/>
            <a:ext cx="640491" cy="607399"/>
          </a:xfrm>
          <a:prstGeom prst="rect">
            <a:avLst/>
          </a:prstGeom>
        </p:spPr>
      </p:pic>
    </p:spTree>
    <p:extLst>
      <p:ext uri="{BB962C8B-B14F-4D97-AF65-F5344CB8AC3E}">
        <p14:creationId xmlns:p14="http://schemas.microsoft.com/office/powerpoint/2010/main" val="2228170878"/>
      </p:ext>
    </p:extLst>
  </p:cSld>
  <p:clrMapOvr>
    <a:masterClrMapping/>
  </p:clrMapOvr>
  <mc:AlternateContent xmlns:mc="http://schemas.openxmlformats.org/markup-compatibility/2006" xmlns:p14="http://schemas.microsoft.com/office/powerpoint/2010/main">
    <mc:Choice Requires="p14">
      <p:transition spd="slow" p14:dur="2500" advClick="0" advTm="55000">
        <p:wheel spokes="1"/>
      </p:transition>
    </mc:Choice>
    <mc:Fallback xmlns="">
      <p:transition spd="slow" advClick="0" advTm="55000">
        <p:wheel spokes="1"/>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33CCCC">
            <a:alpha val="67000"/>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64166"/>
            <a:ext cx="8267700" cy="697824"/>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493487" y="1012371"/>
            <a:ext cx="8267700" cy="537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3200" kern="0" dirty="0">
                <a:solidFill>
                  <a:schemeClr val="accent1">
                    <a:lumMod val="50000"/>
                  </a:schemeClr>
                </a:solidFill>
              </a:rPr>
              <a:t>Scam Alert:</a:t>
            </a:r>
          </a:p>
          <a:p>
            <a:pPr marL="456029" indent="-456029" algn="l" eaLnBrk="1" hangingPunct="1">
              <a:buFont typeface="Arial" panose="020B0604020202020204" pitchFamily="34" charset="0"/>
              <a:buChar char="•"/>
            </a:pPr>
            <a:r>
              <a:rPr lang="en-US" sz="3200" kern="0" dirty="0">
                <a:solidFill>
                  <a:schemeClr val="accent2">
                    <a:lumMod val="75000"/>
                  </a:schemeClr>
                </a:solidFill>
              </a:rPr>
              <a:t>If you get a call asking “Can you hear me?”, do not answer with ‘yes’.</a:t>
            </a:r>
          </a:p>
          <a:p>
            <a:pPr marL="456029" indent="-456029" algn="l" eaLnBrk="1" hangingPunct="1">
              <a:buFont typeface="Arial" panose="020B0604020202020204" pitchFamily="34" charset="0"/>
              <a:buChar char="•"/>
            </a:pPr>
            <a:r>
              <a:rPr lang="en-US" sz="3200" kern="0" dirty="0">
                <a:solidFill>
                  <a:schemeClr val="tx1"/>
                </a:solidFill>
              </a:rPr>
              <a:t>Answering ‘yes’ is all it takes for a scammer to record your voice saying yes, then charge your telephone account with multiple collect call charges which will be difficult to dispute because your voice will be recorded as having said yes.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92905"/>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85646"/>
            <a:ext cx="640491" cy="607399"/>
          </a:xfrm>
          <a:prstGeom prst="rect">
            <a:avLst/>
          </a:prstGeom>
        </p:spPr>
      </p:pic>
    </p:spTree>
    <p:extLst>
      <p:ext uri="{BB962C8B-B14F-4D97-AF65-F5344CB8AC3E}">
        <p14:creationId xmlns:p14="http://schemas.microsoft.com/office/powerpoint/2010/main" val="544532177"/>
      </p:ext>
    </p:extLst>
  </p:cSld>
  <p:clrMapOvr>
    <a:masterClrMapping/>
  </p:clrMapOvr>
  <mc:AlternateContent xmlns:mc="http://schemas.openxmlformats.org/markup-compatibility/2006" xmlns:p14="http://schemas.microsoft.com/office/powerpoint/2010/main">
    <mc:Choice Requires="p14">
      <p:transition spd="slow" p14:dur="2500" advClick="0" advTm="55000">
        <p:checker/>
      </p:transition>
    </mc:Choice>
    <mc:Fallback xmlns="">
      <p:transition spd="slow" advClick="0" advTm="55000">
        <p:checker/>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33CCCC">
            <a:alpha val="67000"/>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64166"/>
            <a:ext cx="8267700" cy="697824"/>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493487" y="1012371"/>
            <a:ext cx="8267700" cy="537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2800" kern="0" dirty="0">
                <a:solidFill>
                  <a:schemeClr val="accent1">
                    <a:lumMod val="50000"/>
                  </a:schemeClr>
                </a:solidFill>
              </a:rPr>
              <a:t>Scam Alert:</a:t>
            </a:r>
          </a:p>
          <a:p>
            <a:pPr marL="456029" indent="-456029" algn="l" eaLnBrk="1" hangingPunct="1">
              <a:buFont typeface="Arial" panose="020B0604020202020204" pitchFamily="34" charset="0"/>
              <a:buChar char="•"/>
            </a:pPr>
            <a:r>
              <a:rPr lang="en-US" sz="2800" kern="0" dirty="0">
                <a:solidFill>
                  <a:schemeClr val="accent2">
                    <a:lumMod val="75000"/>
                  </a:schemeClr>
                </a:solidFill>
              </a:rPr>
              <a:t>If you get a call saying you’ve won the Publishers Clearing House Sweepstakes, asking for money for a delivery fee for your ‘winnings’, do not do anything they say.  They are lying to you, and seek only to steal your money.</a:t>
            </a:r>
          </a:p>
          <a:p>
            <a:pPr marL="456029" indent="-456029" algn="l" eaLnBrk="1" hangingPunct="1">
              <a:buFont typeface="Arial" panose="020B0604020202020204" pitchFamily="34" charset="0"/>
              <a:buChar char="•"/>
            </a:pPr>
            <a:r>
              <a:rPr lang="en-US" sz="2800" kern="0" dirty="0">
                <a:solidFill>
                  <a:schemeClr val="tx1"/>
                </a:solidFill>
              </a:rPr>
              <a:t>PCH does not work that way, they will never ask for any money to deliver winnings to people.  And they prefer to surprise winners, so will never alert you over the phone that you’ve won.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92905"/>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85646"/>
            <a:ext cx="640491" cy="607399"/>
          </a:xfrm>
          <a:prstGeom prst="rect">
            <a:avLst/>
          </a:prstGeom>
        </p:spPr>
      </p:pic>
    </p:spTree>
    <p:extLst>
      <p:ext uri="{BB962C8B-B14F-4D97-AF65-F5344CB8AC3E}">
        <p14:creationId xmlns:p14="http://schemas.microsoft.com/office/powerpoint/2010/main" val="1501334837"/>
      </p:ext>
    </p:extLst>
  </p:cSld>
  <p:clrMapOvr>
    <a:masterClrMapping/>
  </p:clrMapOvr>
  <mc:AlternateContent xmlns:mc="http://schemas.openxmlformats.org/markup-compatibility/2006" xmlns:p14="http://schemas.microsoft.com/office/powerpoint/2010/main">
    <mc:Choice Requires="p14">
      <p:transition spd="slow" p14:dur="2500" advClick="0" advTm="55000">
        <p:checker/>
      </p:transition>
    </mc:Choice>
    <mc:Fallback xmlns="">
      <p:transition spd="slow" advClick="0" advTm="55000">
        <p:checker/>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33CCCC">
            <a:alpha val="67000"/>
          </a:srgb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64166"/>
            <a:ext cx="8267700" cy="697824"/>
          </a:xfrm>
        </p:spPr>
        <p:txBody>
          <a:bodyPr/>
          <a:lstStyle/>
          <a:p>
            <a:pPr eaLnBrk="1" hangingPunct="1"/>
            <a:r>
              <a:rPr lang="en-US" sz="3200" b="1" dirty="0">
                <a:solidFill>
                  <a:schemeClr val="tx1"/>
                </a:solidFill>
              </a:rPr>
              <a:t>PUBLIC WARNING</a:t>
            </a:r>
          </a:p>
        </p:txBody>
      </p:sp>
      <p:sp>
        <p:nvSpPr>
          <p:cNvPr id="5" name="Rectangle 2"/>
          <p:cNvSpPr txBox="1">
            <a:spLocks noChangeArrowheads="1"/>
          </p:cNvSpPr>
          <p:nvPr/>
        </p:nvSpPr>
        <p:spPr bwMode="auto">
          <a:xfrm>
            <a:off x="493487" y="1012371"/>
            <a:ext cx="8267700" cy="537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05" tIns="45604" rIns="91205" bIns="456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456029" indent="-456029" algn="l" eaLnBrk="1" hangingPunct="1">
              <a:buFont typeface="Arial" panose="020B0604020202020204" pitchFamily="34" charset="0"/>
              <a:buChar char="•"/>
            </a:pPr>
            <a:r>
              <a:rPr lang="en-US" sz="2800" kern="0" dirty="0">
                <a:solidFill>
                  <a:schemeClr val="accent1">
                    <a:lumMod val="50000"/>
                  </a:schemeClr>
                </a:solidFill>
              </a:rPr>
              <a:t>Scam Alert:</a:t>
            </a:r>
          </a:p>
          <a:p>
            <a:pPr marL="456029" indent="-456029" algn="l" eaLnBrk="1" hangingPunct="1">
              <a:buFont typeface="Arial" panose="020B0604020202020204" pitchFamily="34" charset="0"/>
              <a:buChar char="•"/>
            </a:pPr>
            <a:r>
              <a:rPr lang="en-US" sz="2800" kern="0" dirty="0">
                <a:solidFill>
                  <a:schemeClr val="accent2">
                    <a:lumMod val="75000"/>
                  </a:schemeClr>
                </a:solidFill>
              </a:rPr>
              <a:t>If you get a call claiming to be police / sheriff’s office saying they have a warrant out on you and asking you to provide money to pay to resolve the issues, do not trust them.</a:t>
            </a:r>
          </a:p>
          <a:p>
            <a:pPr marL="456029" indent="-456029" algn="l" eaLnBrk="1" hangingPunct="1">
              <a:buFont typeface="Arial" panose="020B0604020202020204" pitchFamily="34" charset="0"/>
              <a:buChar char="•"/>
            </a:pPr>
            <a:r>
              <a:rPr lang="en-US" sz="2800" kern="0" dirty="0">
                <a:solidFill>
                  <a:schemeClr val="tx1"/>
                </a:solidFill>
              </a:rPr>
              <a:t>Neither the Sheriff nor the police will ever phone you regarding any warrant, and will never ask you for money.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936" y="92905"/>
            <a:ext cx="640491" cy="60739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395" y="85646"/>
            <a:ext cx="640491" cy="607399"/>
          </a:xfrm>
          <a:prstGeom prst="rect">
            <a:avLst/>
          </a:prstGeom>
        </p:spPr>
      </p:pic>
    </p:spTree>
    <p:extLst>
      <p:ext uri="{BB962C8B-B14F-4D97-AF65-F5344CB8AC3E}">
        <p14:creationId xmlns:p14="http://schemas.microsoft.com/office/powerpoint/2010/main" val="4030108375"/>
      </p:ext>
    </p:extLst>
  </p:cSld>
  <p:clrMapOvr>
    <a:masterClrMapping/>
  </p:clrMapOvr>
  <mc:AlternateContent xmlns:mc="http://schemas.openxmlformats.org/markup-compatibility/2006" xmlns:p14="http://schemas.microsoft.com/office/powerpoint/2010/main">
    <mc:Choice Requires="p14">
      <p:transition spd="slow" p14:dur="2500" advClick="0" advTm="55000">
        <p:checker/>
      </p:transition>
    </mc:Choice>
    <mc:Fallback xmlns="">
      <p:transition spd="slow" advClick="0" advTm="55000">
        <p:checke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3300"/>
            </a:gs>
            <a:gs pos="100000">
              <a:schemeClr val="bg1"/>
            </a:gs>
          </a:gsLst>
          <a:lin ang="18900000" scaled="1"/>
        </a:gra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295400" y="320698"/>
            <a:ext cx="6705600" cy="31393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p>
            <a:pPr algn="ctr">
              <a:spcBef>
                <a:spcPct val="50000"/>
              </a:spcBef>
            </a:pPr>
            <a:r>
              <a:rPr lang="en-US" sz="2400">
                <a:solidFill>
                  <a:srgbClr val="000000"/>
                </a:solidFill>
              </a:rPr>
              <a:t>HOW TO SURVIVE A HEART ATTACK WHEN ALONE</a:t>
            </a:r>
            <a:r>
              <a:rPr lang="pt-BR" sz="2400">
                <a:solidFill>
                  <a:srgbClr val="000000"/>
                </a:solidFill>
              </a:rPr>
              <a:t>?</a:t>
            </a:r>
          </a:p>
          <a:p>
            <a:pPr algn="ctr">
              <a:spcBef>
                <a:spcPct val="50000"/>
              </a:spcBef>
            </a:pPr>
            <a:endParaRPr lang="pt-BR" sz="2000">
              <a:solidFill>
                <a:srgbClr val="000000"/>
              </a:solidFill>
            </a:endParaRPr>
          </a:p>
          <a:p>
            <a:pPr algn="ctr"/>
            <a:r>
              <a:rPr lang="en-US" sz="2000">
                <a:solidFill>
                  <a:srgbClr val="000000"/>
                </a:solidFill>
              </a:rPr>
              <a:t>SINCE MANY PEOPLE ARE ALONE WHEN THEY SUFFER A HEART ATTACK, WITHOUT HELP, THE PERSON WHOSE HEART IS BEATING IMPROPERLY AND WHO BEGINS TO FEEL FAINT, HAS ONLY ABOUT 10 SECONDS LEFT BEFORE LOSING CONSCIOUS</a:t>
            </a:r>
            <a:endParaRPr lang="pt-BR" sz="2000">
              <a:solidFill>
                <a:srgbClr val="000000"/>
              </a:solidFill>
            </a:endParaRPr>
          </a:p>
        </p:txBody>
      </p:sp>
      <p:sp>
        <p:nvSpPr>
          <p:cNvPr id="5123" name="Text Box 3"/>
          <p:cNvSpPr txBox="1">
            <a:spLocks noChangeArrowheads="1"/>
          </p:cNvSpPr>
          <p:nvPr/>
        </p:nvSpPr>
        <p:spPr bwMode="auto">
          <a:xfrm>
            <a:off x="685800" y="5410201"/>
            <a:ext cx="7620000" cy="523220"/>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p>
            <a:pPr algn="ctr">
              <a:spcBef>
                <a:spcPct val="50000"/>
              </a:spcBef>
            </a:pPr>
            <a:r>
              <a:rPr lang="pt-BR" sz="2800">
                <a:solidFill>
                  <a:srgbClr val="000000"/>
                </a:solidFill>
                <a:effectLst>
                  <a:outerShdw blurRad="38100" dist="38100" dir="2700000" algn="tl">
                    <a:srgbClr val="FFFFFF"/>
                  </a:outerShdw>
                </a:effectLst>
              </a:rPr>
              <a:t>WHAT TO DO ??</a:t>
            </a:r>
          </a:p>
        </p:txBody>
      </p:sp>
      <p:pic>
        <p:nvPicPr>
          <p:cNvPr id="5124" name="Picture 4"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581400"/>
            <a:ext cx="15240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5000">
        <p:fade thruBlk="1"/>
      </p:transition>
    </mc:Choice>
    <mc:Fallback xmlns="">
      <p:transition spd="slow" advClick="0" advTm="35000">
        <p:fade thruBlk="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up)">
                                      <p:cBhvr>
                                        <p:cTn id="7" dur="500"/>
                                        <p:tgtEl>
                                          <p:spTgt spid="512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DIGITAR.WAV"/>
                                        </p:tgtEl>
                                      </p:cMediaNode>
                                    </p:audio>
                                  </p:subTnLst>
                                </p:cTn>
                              </p:par>
                            </p:childTnLst>
                          </p:cTn>
                        </p:par>
                        <p:par>
                          <p:cTn id="8" fill="hold" nodeType="afterGroup">
                            <p:stCondLst>
                              <p:cond delay="500"/>
                            </p:stCondLst>
                            <p:childTnLst>
                              <p:par>
                                <p:cTn id="9" presetID="2" presetClass="entr" presetSubtype="4" fill="hold" grpId="0" nodeType="afterEffect">
                                  <p:stCondLst>
                                    <p:cond delay="1000"/>
                                  </p:stCondLst>
                                  <p:iterate type="wd">
                                    <p:tmPct val="100000"/>
                                  </p:iterate>
                                  <p:childTnLst>
                                    <p:set>
                                      <p:cBhvr>
                                        <p:cTn id="10" dur="1" fill="hold">
                                          <p:stCondLst>
                                            <p:cond delay="0"/>
                                          </p:stCondLst>
                                        </p:cTn>
                                        <p:tgtEl>
                                          <p:spTgt spid="5123"/>
                                        </p:tgtEl>
                                        <p:attrNameLst>
                                          <p:attrName>style.visibility</p:attrName>
                                        </p:attrNameLst>
                                      </p:cBhvr>
                                      <p:to>
                                        <p:strVal val="visible"/>
                                      </p:to>
                                    </p:set>
                                    <p:anim calcmode="lin" valueType="num">
                                      <p:cBhvr additive="base">
                                        <p:cTn id="11" dur="300" fill="hold"/>
                                        <p:tgtEl>
                                          <p:spTgt spid="5123"/>
                                        </p:tgtEl>
                                        <p:attrNameLst>
                                          <p:attrName>ppt_x</p:attrName>
                                        </p:attrNameLst>
                                      </p:cBhvr>
                                      <p:tavLst>
                                        <p:tav tm="0">
                                          <p:val>
                                            <p:strVal val="#ppt_x"/>
                                          </p:val>
                                        </p:tav>
                                        <p:tav tm="100000">
                                          <p:val>
                                            <p:strVal val="#ppt_x"/>
                                          </p:val>
                                        </p:tav>
                                      </p:tavLst>
                                    </p:anim>
                                    <p:anim calcmode="lin" valueType="num">
                                      <p:cBhvr additive="base">
                                        <p:cTn id="12" dur="3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utoUpdateAnimBg="0" advAuto="0"/>
      <p:bldP spid="512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chemeClr val="bg1"/>
            </a:gs>
          </a:gsLst>
          <a:lin ang="18900000" scaled="1"/>
        </a:grad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14400" y="1143017"/>
            <a:ext cx="7239000"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p>
            <a:pPr algn="ctr">
              <a:spcBef>
                <a:spcPct val="50000"/>
              </a:spcBef>
            </a:pPr>
            <a:r>
              <a:rPr lang="pt-BR" sz="2500" u="sng">
                <a:solidFill>
                  <a:srgbClr val="000000"/>
                </a:solidFill>
              </a:rPr>
              <a:t>ANSWER:</a:t>
            </a:r>
          </a:p>
          <a:p>
            <a:pPr algn="ctr">
              <a:spcBef>
                <a:spcPct val="50000"/>
              </a:spcBef>
            </a:pPr>
            <a:r>
              <a:rPr lang="pt-BR" sz="2100">
                <a:solidFill>
                  <a:srgbClr val="000000"/>
                </a:solidFill>
              </a:rPr>
              <a:t>DO NOT PANIC, BUT START COUGHING REPEATEDLY AND VERY VIGOROUSLY.</a:t>
            </a:r>
          </a:p>
          <a:p>
            <a:pPr algn="ctr">
              <a:spcBef>
                <a:spcPct val="50000"/>
              </a:spcBef>
            </a:pPr>
            <a:endParaRPr lang="pt-BR" sz="2100">
              <a:solidFill>
                <a:srgbClr val="000000"/>
              </a:solidFill>
            </a:endParaRPr>
          </a:p>
          <a:p>
            <a:pPr algn="ctr"/>
            <a:r>
              <a:rPr lang="en-US" sz="2100">
                <a:solidFill>
                  <a:srgbClr val="000000"/>
                </a:solidFill>
              </a:rPr>
              <a:t>A DEEP BREATH SHOULD BE TAKEN BEFORE EACH COUGH, THE COUGH MUST BE DEEP AND PROLONGED, AS WHEN PRODUCING SPUTUM FROM DEEP INSIDE THE CHEST.</a:t>
            </a:r>
          </a:p>
          <a:p>
            <a:pPr algn="ctr"/>
            <a:endParaRPr lang="en-US" sz="2100">
              <a:solidFill>
                <a:srgbClr val="000000"/>
              </a:solidFill>
            </a:endParaRPr>
          </a:p>
          <a:p>
            <a:pPr algn="ctr"/>
            <a:r>
              <a:rPr lang="en-US" sz="2100">
                <a:solidFill>
                  <a:srgbClr val="000000"/>
                </a:solidFill>
              </a:rPr>
              <a:t>A BREATH AND A COUGH MUST BE REPEATED ABOUT EVERY TWO SECONDS WITHOUT LET-UP UNTIL HELP ARRIVES, OR UNTIL THE HEART IS FELT TO BE BEATING NORMALLY AGAIN.</a:t>
            </a:r>
            <a:endParaRPr lang="pt-BR" sz="2100">
              <a:solidFill>
                <a:srgbClr val="FF3300"/>
              </a:solidFill>
            </a:endParaRPr>
          </a:p>
        </p:txBody>
      </p:sp>
      <p:pic>
        <p:nvPicPr>
          <p:cNvPr id="6148" name="Picture 4"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04800"/>
            <a:ext cx="1524000"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5000">
        <p:push dir="u"/>
      </p:transition>
    </mc:Choice>
    <mc:Fallback xmlns="">
      <p:transition spd="slow" advClick="0" advTm="35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wipe(up)">
                                      <p:cBhvr>
                                        <p:cTn id="7" dur="500"/>
                                        <p:tgtEl>
                                          <p:spTgt spid="614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DIGITAR.WAV"/>
                                        </p:tgtEl>
                                      </p:cMediaNode>
                                    </p:audio>
                                  </p:subTnLst>
                                </p:cTn>
                              </p:par>
                            </p:childTnLst>
                          </p:cTn>
                        </p:par>
                        <p:par>
                          <p:cTn id="8" fill="hold" nodeType="afterGroup">
                            <p:stCondLst>
                              <p:cond delay="1500"/>
                            </p:stCondLst>
                            <p:childTnLst>
                              <p:par>
                                <p:cTn id="9" presetID="22" presetClass="entr" presetSubtype="1" fill="hold" grpId="0" nodeType="afterEffect">
                                  <p:stCondLst>
                                    <p:cond delay="1000"/>
                                  </p:stCondLst>
                                  <p:childTnLst>
                                    <p:set>
                                      <p:cBhvr>
                                        <p:cTn id="10" dur="1" fill="hold">
                                          <p:stCondLst>
                                            <p:cond delay="0"/>
                                          </p:stCondLst>
                                        </p:cTn>
                                        <p:tgtEl>
                                          <p:spTgt spid="6146">
                                            <p:txEl>
                                              <p:pRg st="1" end="1"/>
                                            </p:txEl>
                                          </p:spTgt>
                                        </p:tgtEl>
                                        <p:attrNameLst>
                                          <p:attrName>style.visibility</p:attrName>
                                        </p:attrNameLst>
                                      </p:cBhvr>
                                      <p:to>
                                        <p:strVal val="visible"/>
                                      </p:to>
                                    </p:set>
                                    <p:animEffect transition="in" filter="wipe(up)">
                                      <p:cBhvr>
                                        <p:cTn id="11" dur="500"/>
                                        <p:tgtEl>
                                          <p:spTgt spid="6146">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DIGITAR.WAV"/>
                                        </p:tgtEl>
                                      </p:cMediaNode>
                                    </p:audio>
                                  </p:subTnLst>
                                </p:cTn>
                              </p:par>
                            </p:childTnLst>
                          </p:cTn>
                        </p:par>
                        <p:par>
                          <p:cTn id="12" fill="hold" nodeType="afterGroup">
                            <p:stCondLst>
                              <p:cond delay="3000"/>
                            </p:stCondLst>
                            <p:childTnLst>
                              <p:par>
                                <p:cTn id="13" presetID="22" presetClass="entr" presetSubtype="1" fill="hold" grpId="0" nodeType="afterEffect">
                                  <p:stCondLst>
                                    <p:cond delay="1000"/>
                                  </p:stCondLst>
                                  <p:childTnLst>
                                    <p:set>
                                      <p:cBhvr>
                                        <p:cTn id="14" dur="1" fill="hold">
                                          <p:stCondLst>
                                            <p:cond delay="0"/>
                                          </p:stCondLst>
                                        </p:cTn>
                                        <p:tgtEl>
                                          <p:spTgt spid="6146">
                                            <p:txEl>
                                              <p:pRg st="3" end="3"/>
                                            </p:txEl>
                                          </p:spTgt>
                                        </p:tgtEl>
                                        <p:attrNameLst>
                                          <p:attrName>style.visibility</p:attrName>
                                        </p:attrNameLst>
                                      </p:cBhvr>
                                      <p:to>
                                        <p:strVal val="visible"/>
                                      </p:to>
                                    </p:set>
                                    <p:animEffect transition="in" filter="wipe(up)">
                                      <p:cBhvr>
                                        <p:cTn id="15" dur="500"/>
                                        <p:tgtEl>
                                          <p:spTgt spid="6146">
                                            <p:txEl>
                                              <p:pRg st="3" end="3"/>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DIGITAR.WAV"/>
                                        </p:tgtEl>
                                      </p:cMediaNode>
                                    </p:audio>
                                  </p:subTnLst>
                                </p:cTn>
                              </p:par>
                            </p:childTnLst>
                          </p:cTn>
                        </p:par>
                        <p:par>
                          <p:cTn id="16" fill="hold" nodeType="afterGroup">
                            <p:stCondLst>
                              <p:cond delay="4500"/>
                            </p:stCondLst>
                            <p:childTnLst>
                              <p:par>
                                <p:cTn id="17" presetID="22" presetClass="entr" presetSubtype="1" fill="hold" grpId="0" nodeType="afterEffect">
                                  <p:stCondLst>
                                    <p:cond delay="1000"/>
                                  </p:stCondLst>
                                  <p:childTnLst>
                                    <p:set>
                                      <p:cBhvr>
                                        <p:cTn id="18" dur="1" fill="hold">
                                          <p:stCondLst>
                                            <p:cond delay="0"/>
                                          </p:stCondLst>
                                        </p:cTn>
                                        <p:tgtEl>
                                          <p:spTgt spid="6146">
                                            <p:txEl>
                                              <p:pRg st="5" end="5"/>
                                            </p:txEl>
                                          </p:spTgt>
                                        </p:tgtEl>
                                        <p:attrNameLst>
                                          <p:attrName>style.visibility</p:attrName>
                                        </p:attrNameLst>
                                      </p:cBhvr>
                                      <p:to>
                                        <p:strVal val="visible"/>
                                      </p:to>
                                    </p:set>
                                    <p:animEffect transition="in" filter="wipe(up)">
                                      <p:cBhvr>
                                        <p:cTn id="19" dur="500"/>
                                        <p:tgtEl>
                                          <p:spTgt spid="6146">
                                            <p:txEl>
                                              <p:pRg st="5" end="5"/>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DIG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advAuto="100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chemeClr val="bg1"/>
            </a:gs>
          </a:gsLst>
          <a:lin ang="18900000" scaled="1"/>
        </a:gra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482604"/>
            <a:ext cx="80010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spAutoFit/>
          </a:bodyPr>
          <a:lstStyle/>
          <a:p>
            <a:pPr algn="ctr"/>
            <a:r>
              <a:rPr lang="en-US" sz="2600">
                <a:solidFill>
                  <a:srgbClr val="000000"/>
                </a:solidFill>
              </a:rPr>
              <a:t>DEEP BREATHS GET </a:t>
            </a:r>
            <a:r>
              <a:rPr lang="en-US" sz="2600">
                <a:solidFill>
                  <a:srgbClr val="FF3300"/>
                </a:solidFill>
              </a:rPr>
              <a:t>OXYGEN</a:t>
            </a:r>
            <a:r>
              <a:rPr lang="en-US" sz="2600">
                <a:solidFill>
                  <a:srgbClr val="000000"/>
                </a:solidFill>
              </a:rPr>
              <a:t> INTO THE LUNGS AND COUGHING MOVEMENTS SQUEEZE THE HEART AND KEEP THE BLOOD </a:t>
            </a:r>
            <a:r>
              <a:rPr lang="en-US" sz="2600">
                <a:solidFill>
                  <a:srgbClr val="FF3300"/>
                </a:solidFill>
              </a:rPr>
              <a:t>CIRCULATING</a:t>
            </a:r>
            <a:r>
              <a:rPr lang="en-US" sz="2600">
                <a:solidFill>
                  <a:srgbClr val="000000"/>
                </a:solidFill>
              </a:rPr>
              <a:t>. THE SQUEEZING PRESSURE ON THE HEART ALSO HELPS IT REGAIN NORMAL RHYTHM. IN THIS WAY, HEART ATTACK VICTIMS CAN GET TO A HOSPITAL</a:t>
            </a:r>
            <a:endParaRPr lang="pt-BR" sz="2600">
              <a:solidFill>
                <a:srgbClr val="000000"/>
              </a:solidFill>
            </a:endParaRPr>
          </a:p>
        </p:txBody>
      </p:sp>
      <p:pic>
        <p:nvPicPr>
          <p:cNvPr id="7172" name="Picture 4"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3581400"/>
            <a:ext cx="2008188"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5000">
        <p:push dir="u"/>
      </p:transition>
    </mc:Choice>
    <mc:Fallback xmlns="">
      <p:transition spd="slow" advClick="0" advTm="35000">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wipe(up)">
                                      <p:cBhvr>
                                        <p:cTn id="7" dur="500"/>
                                        <p:tgtEl>
                                          <p:spTgt spid="717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DIG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2"/>
          <p:cNvGrpSpPr>
            <a:grpSpLocks/>
          </p:cNvGrpSpPr>
          <p:nvPr/>
        </p:nvGrpSpPr>
        <p:grpSpPr bwMode="auto">
          <a:xfrm>
            <a:off x="381000" y="457200"/>
            <a:ext cx="8458200" cy="1600200"/>
            <a:chOff x="1080" y="1260"/>
            <a:chExt cx="13320" cy="2520"/>
          </a:xfrm>
        </p:grpSpPr>
        <p:sp>
          <p:nvSpPr>
            <p:cNvPr id="158727" name="Rectangle 3"/>
            <p:cNvSpPr>
              <a:spLocks noChangeArrowheads="1"/>
            </p:cNvSpPr>
            <p:nvPr/>
          </p:nvSpPr>
          <p:spPr bwMode="auto">
            <a:xfrm>
              <a:off x="1080" y="1260"/>
              <a:ext cx="2340" cy="25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Arial" pitchFamily="34" charset="0"/>
              </a:endParaRPr>
            </a:p>
          </p:txBody>
        </p:sp>
        <p:sp>
          <p:nvSpPr>
            <p:cNvPr id="158728" name="Rectangle 4"/>
            <p:cNvSpPr>
              <a:spLocks noChangeArrowheads="1"/>
            </p:cNvSpPr>
            <p:nvPr/>
          </p:nvSpPr>
          <p:spPr bwMode="auto">
            <a:xfrm>
              <a:off x="3420" y="1260"/>
              <a:ext cx="10980" cy="2520"/>
            </a:xfrm>
            <a:prstGeom prst="rect">
              <a:avLst/>
            </a:prstGeom>
            <a:solidFill>
              <a:srgbClr val="BBE0E3"/>
            </a:solidFill>
            <a:ln w="9525">
              <a:solidFill>
                <a:srgbClr val="000000"/>
              </a:solidFill>
              <a:miter lim="800000"/>
              <a:headEnd/>
              <a:tailEnd/>
            </a:ln>
          </p:spPr>
          <p:txBody>
            <a:bodyPr wrap="none" anchor="ctr"/>
            <a:lstStyle/>
            <a:p>
              <a:endParaRPr lang="en-US">
                <a:latin typeface="Arial" pitchFamily="34" charset="0"/>
              </a:endParaRPr>
            </a:p>
          </p:txBody>
        </p:sp>
      </p:grpSp>
      <p:sp>
        <p:nvSpPr>
          <p:cNvPr id="158723" name="Text Box 7"/>
          <p:cNvSpPr txBox="1">
            <a:spLocks noChangeArrowheads="1"/>
          </p:cNvSpPr>
          <p:nvPr/>
        </p:nvSpPr>
        <p:spPr bwMode="auto">
          <a:xfrm>
            <a:off x="1866900" y="800101"/>
            <a:ext cx="6934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r>
              <a:rPr lang="en-US" sz="3400">
                <a:solidFill>
                  <a:srgbClr val="000000"/>
                </a:solidFill>
              </a:rPr>
              <a:t>Floods are America’s #1 Natural Disaster.</a:t>
            </a:r>
          </a:p>
          <a:p>
            <a:pPr algn="ctr" eaLnBrk="1" hangingPunct="1"/>
            <a:endParaRPr lang="en-US" sz="1800" b="0">
              <a:latin typeface="Arial" pitchFamily="34" charset="0"/>
            </a:endParaRPr>
          </a:p>
        </p:txBody>
      </p:sp>
      <p:sp>
        <p:nvSpPr>
          <p:cNvPr id="158724" name="Text Box 8"/>
          <p:cNvSpPr txBox="1">
            <a:spLocks noChangeArrowheads="1"/>
          </p:cNvSpPr>
          <p:nvPr/>
        </p:nvSpPr>
        <p:spPr bwMode="auto">
          <a:xfrm>
            <a:off x="361950" y="2266982"/>
            <a:ext cx="8534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just" eaLnBrk="1" hangingPunct="1"/>
            <a:r>
              <a:rPr lang="en-US" sz="2200">
                <a:solidFill>
                  <a:srgbClr val="000000"/>
                </a:solidFill>
                <a:latin typeface="Century Gothic" pitchFamily="34" charset="0"/>
              </a:rPr>
              <a:t>The National Flood Insurance Program (NFIP) was created by Congress in 1968 to reduce the loss of life and property, and the rising disaster relief costs caused by flooding.</a:t>
            </a:r>
          </a:p>
          <a:p>
            <a:pPr algn="just" eaLnBrk="1" hangingPunct="1"/>
            <a:endParaRPr lang="en-US" sz="2200">
              <a:solidFill>
                <a:srgbClr val="000000"/>
              </a:solidFill>
              <a:latin typeface="Century Gothic" pitchFamily="34" charset="0"/>
            </a:endParaRPr>
          </a:p>
          <a:p>
            <a:pPr algn="just" eaLnBrk="1" hangingPunct="1"/>
            <a:r>
              <a:rPr lang="en-US" sz="2200">
                <a:solidFill>
                  <a:srgbClr val="000000"/>
                </a:solidFill>
                <a:latin typeface="Century Gothic" pitchFamily="34" charset="0"/>
              </a:rPr>
              <a:t>Determine your relative flood risk level and assess your risk of financial loss. If you determine you are at risk of flooding, talk with your insurance agent to establish a coverage amount that's right for you. </a:t>
            </a:r>
            <a:endParaRPr lang="en-US" sz="1800" b="0">
              <a:latin typeface="Arial" pitchFamily="34" charset="0"/>
            </a:endParaRPr>
          </a:p>
        </p:txBody>
      </p:sp>
      <p:sp>
        <p:nvSpPr>
          <p:cNvPr id="158725" name="WordArt 9"/>
          <p:cNvSpPr>
            <a:spLocks noChangeArrowheads="1" noChangeShapeType="1" noTextEdit="1"/>
          </p:cNvSpPr>
          <p:nvPr/>
        </p:nvSpPr>
        <p:spPr bwMode="auto">
          <a:xfrm>
            <a:off x="1562100" y="5257800"/>
            <a:ext cx="6400800" cy="1123950"/>
          </a:xfrm>
          <a:prstGeom prst="rect">
            <a:avLst/>
          </a:prstGeom>
        </p:spPr>
        <p:txBody>
          <a:bodyPr wrap="none" lIns="91205" tIns="45604" rIns="91205" bIns="45604" fromWordArt="1">
            <a:prstTxWarp prst="textPlain">
              <a:avLst>
                <a:gd name="adj" fmla="val 50000"/>
              </a:avLst>
            </a:prstTxWarp>
          </a:bodyPr>
          <a:lstStyle/>
          <a:p>
            <a:pPr algn="ctr"/>
            <a:r>
              <a:rPr lang="en-US" sz="3600" kern="10">
                <a:ln w="9525">
                  <a:solidFill>
                    <a:srgbClr val="000000"/>
                  </a:solidFill>
                  <a:round/>
                  <a:headEnd/>
                  <a:tailEnd/>
                </a:ln>
                <a:solidFill>
                  <a:srgbClr val="FF6600"/>
                </a:solidFill>
                <a:latin typeface="Arial Black"/>
              </a:rPr>
              <a:t>HOMEOWNER'S INSURANCE</a:t>
            </a:r>
          </a:p>
          <a:p>
            <a:pPr algn="ctr"/>
            <a:r>
              <a:rPr lang="en-US" sz="3600" kern="10">
                <a:ln w="9525">
                  <a:solidFill>
                    <a:srgbClr val="000000"/>
                  </a:solidFill>
                  <a:round/>
                  <a:headEnd/>
                  <a:tailEnd/>
                </a:ln>
                <a:solidFill>
                  <a:srgbClr val="FF6600"/>
                </a:solidFill>
                <a:latin typeface="Arial Black"/>
              </a:rPr>
              <a:t>DOES NOT COVER FLOODS</a:t>
            </a:r>
          </a:p>
        </p:txBody>
      </p:sp>
      <p:pic>
        <p:nvPicPr>
          <p:cNvPr id="57359" name="Picture 15"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85" y="595367"/>
            <a:ext cx="13620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5000">
        <p14:ripple/>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7359"/>
                                        </p:tgtEl>
                                        <p:attrNameLst>
                                          <p:attrName>style.visibility</p:attrName>
                                        </p:attrNameLst>
                                      </p:cBhvr>
                                      <p:to>
                                        <p:strVal val="visible"/>
                                      </p:to>
                                    </p:set>
                                    <p:animEffect transition="in" filter="fade">
                                      <p:cBhvr>
                                        <p:cTn id="7" dur="1000"/>
                                        <p:tgtEl>
                                          <p:spTgt spid="57359"/>
                                        </p:tgtEl>
                                      </p:cBhvr>
                                    </p:animEffect>
                                    <p:anim calcmode="lin" valueType="num">
                                      <p:cBhvr>
                                        <p:cTn id="8" dur="1000" fill="hold"/>
                                        <p:tgtEl>
                                          <p:spTgt spid="57359"/>
                                        </p:tgtEl>
                                        <p:attrNameLst>
                                          <p:attrName>ppt_x</p:attrName>
                                        </p:attrNameLst>
                                      </p:cBhvr>
                                      <p:tavLst>
                                        <p:tav tm="0">
                                          <p:val>
                                            <p:strVal val="#ppt_x"/>
                                          </p:val>
                                        </p:tav>
                                        <p:tav tm="100000">
                                          <p:val>
                                            <p:strVal val="#ppt_x"/>
                                          </p:val>
                                        </p:tav>
                                      </p:tavLst>
                                    </p:anim>
                                    <p:anim calcmode="lin" valueType="num">
                                      <p:cBhvr>
                                        <p:cTn id="9" dur="1000" fill="hold"/>
                                        <p:tgtEl>
                                          <p:spTgt spid="57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7501" y="1543072"/>
            <a:ext cx="3067050" cy="4124325"/>
          </a:xfrm>
          <a:prstGeom prst="rect">
            <a:avLst/>
          </a:prstGeom>
          <a:noFill/>
          <a:ln w="57150">
            <a:solidFill>
              <a:schemeClr val="accent5"/>
            </a:solidFill>
          </a:ln>
        </p:spPr>
        <p:style>
          <a:lnRef idx="1">
            <a:schemeClr val="accent1"/>
          </a:lnRef>
          <a:fillRef idx="3">
            <a:schemeClr val="accent1"/>
          </a:fillRef>
          <a:effectRef idx="2">
            <a:schemeClr val="accent1"/>
          </a:effectRef>
          <a:fontRef idx="minor">
            <a:schemeClr val="lt1"/>
          </a:fontRef>
        </p:style>
        <p:txBody>
          <a:bodyPr lIns="91205" tIns="45604" rIns="91205" bIns="45604" rtlCol="0" anchor="ctr"/>
          <a:lstStyle/>
          <a:p>
            <a:pPr algn="ctr"/>
            <a:endParaRPr lang="en-US"/>
          </a:p>
        </p:txBody>
      </p:sp>
      <p:sp>
        <p:nvSpPr>
          <p:cNvPr id="58371" name="WordArt 3"/>
          <p:cNvSpPr>
            <a:spLocks noChangeArrowheads="1" noChangeShapeType="1" noTextEdit="1"/>
          </p:cNvSpPr>
          <p:nvPr/>
        </p:nvSpPr>
        <p:spPr bwMode="auto">
          <a:xfrm>
            <a:off x="1143000" y="685828"/>
            <a:ext cx="6819900" cy="523875"/>
          </a:xfrm>
          <a:prstGeom prst="rect">
            <a:avLst/>
          </a:prstGeom>
        </p:spPr>
        <p:txBody>
          <a:bodyPr wrap="none" lIns="91205" tIns="45604" rIns="91205" bIns="45604" fromWordArt="1">
            <a:prstTxWarp prst="textPlain">
              <a:avLst>
                <a:gd name="adj" fmla="val 50000"/>
              </a:avLst>
            </a:prstTxWarp>
          </a:bodyPr>
          <a:lstStyle/>
          <a:p>
            <a:pPr algn="ctr"/>
            <a:r>
              <a:rPr lang="en-US" sz="3600" kern="10" dirty="0">
                <a:ln w="12700">
                  <a:solidFill>
                    <a:srgbClr val="000000"/>
                  </a:solidFill>
                  <a:round/>
                  <a:headEnd/>
                  <a:tailEnd/>
                </a:ln>
                <a:solidFill>
                  <a:srgbClr val="0000FF"/>
                </a:solidFill>
                <a:latin typeface="Arial Black"/>
              </a:rPr>
              <a:t>2021 Official Hurricane Name List</a:t>
            </a:r>
          </a:p>
        </p:txBody>
      </p:sp>
      <p:sp>
        <p:nvSpPr>
          <p:cNvPr id="157700" name="Text Box 5"/>
          <p:cNvSpPr txBox="1">
            <a:spLocks noChangeArrowheads="1"/>
          </p:cNvSpPr>
          <p:nvPr/>
        </p:nvSpPr>
        <p:spPr bwMode="auto">
          <a:xfrm>
            <a:off x="2960918" y="1819955"/>
            <a:ext cx="1550589" cy="3477641"/>
          </a:xfrm>
          <a:prstGeom prst="rect">
            <a:avLst/>
          </a:prstGeom>
          <a:noFill/>
          <a:ln>
            <a:noFill/>
          </a:ln>
          <a:effectLst/>
          <a:extLst>
            <a:ext uri="{909E8E84-426E-40DD-AFC4-6F175D3DCCD1}">
              <a14:hiddenFill xmlns:a14="http://schemas.microsoft.com/office/drawing/2010/main">
                <a:solidFill>
                  <a:srgbClr val="D9F1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ts val="0"/>
              </a:spcBef>
            </a:pPr>
            <a:r>
              <a:rPr lang="en-US" sz="2000" dirty="0">
                <a:latin typeface="Arial" pitchFamily="34" charset="0"/>
              </a:rPr>
              <a:t>Ana</a:t>
            </a:r>
          </a:p>
          <a:p>
            <a:pPr eaLnBrk="1" hangingPunct="1">
              <a:spcBef>
                <a:spcPts val="0"/>
              </a:spcBef>
            </a:pPr>
            <a:r>
              <a:rPr lang="en-US" sz="2000" dirty="0">
                <a:latin typeface="Arial" pitchFamily="34" charset="0"/>
              </a:rPr>
              <a:t>Bill</a:t>
            </a:r>
          </a:p>
          <a:p>
            <a:pPr eaLnBrk="1" hangingPunct="1">
              <a:spcBef>
                <a:spcPts val="0"/>
              </a:spcBef>
            </a:pPr>
            <a:r>
              <a:rPr lang="en-US" sz="2000" dirty="0">
                <a:latin typeface="Arial" pitchFamily="34" charset="0"/>
              </a:rPr>
              <a:t>Claudette</a:t>
            </a:r>
          </a:p>
          <a:p>
            <a:pPr eaLnBrk="1" hangingPunct="1">
              <a:spcBef>
                <a:spcPts val="0"/>
              </a:spcBef>
            </a:pPr>
            <a:r>
              <a:rPr lang="en-US" sz="2000" dirty="0">
                <a:latin typeface="Arial" pitchFamily="34" charset="0"/>
              </a:rPr>
              <a:t>Danny</a:t>
            </a:r>
          </a:p>
          <a:p>
            <a:pPr eaLnBrk="1" hangingPunct="1">
              <a:spcBef>
                <a:spcPts val="0"/>
              </a:spcBef>
            </a:pPr>
            <a:r>
              <a:rPr lang="en-US" sz="2000" dirty="0">
                <a:latin typeface="Arial" pitchFamily="34" charset="0"/>
              </a:rPr>
              <a:t>Elsa</a:t>
            </a:r>
          </a:p>
          <a:p>
            <a:pPr eaLnBrk="1" hangingPunct="1">
              <a:spcBef>
                <a:spcPts val="0"/>
              </a:spcBef>
            </a:pPr>
            <a:r>
              <a:rPr lang="en-US" sz="2000" dirty="0">
                <a:latin typeface="Arial" pitchFamily="34" charset="0"/>
              </a:rPr>
              <a:t>Fred</a:t>
            </a:r>
          </a:p>
          <a:p>
            <a:pPr eaLnBrk="1" hangingPunct="1">
              <a:spcBef>
                <a:spcPts val="0"/>
              </a:spcBef>
            </a:pPr>
            <a:r>
              <a:rPr lang="en-US" sz="2000" dirty="0">
                <a:latin typeface="Arial" pitchFamily="34" charset="0"/>
              </a:rPr>
              <a:t>Grace</a:t>
            </a:r>
          </a:p>
          <a:p>
            <a:pPr eaLnBrk="1" hangingPunct="1">
              <a:spcBef>
                <a:spcPts val="0"/>
              </a:spcBef>
            </a:pPr>
            <a:r>
              <a:rPr lang="en-US" sz="2000" dirty="0">
                <a:latin typeface="Arial" pitchFamily="34" charset="0"/>
              </a:rPr>
              <a:t>Henri</a:t>
            </a:r>
          </a:p>
          <a:p>
            <a:pPr eaLnBrk="1" hangingPunct="1">
              <a:spcBef>
                <a:spcPts val="0"/>
              </a:spcBef>
            </a:pPr>
            <a:r>
              <a:rPr lang="en-US" sz="2000" dirty="0">
                <a:latin typeface="Arial" pitchFamily="34" charset="0"/>
              </a:rPr>
              <a:t>Ida</a:t>
            </a:r>
          </a:p>
          <a:p>
            <a:pPr eaLnBrk="1" hangingPunct="1">
              <a:spcBef>
                <a:spcPts val="0"/>
              </a:spcBef>
            </a:pPr>
            <a:r>
              <a:rPr lang="en-US" sz="2000" dirty="0">
                <a:latin typeface="Arial" pitchFamily="34" charset="0"/>
              </a:rPr>
              <a:t>Julian</a:t>
            </a:r>
          </a:p>
          <a:p>
            <a:pPr eaLnBrk="1" hangingPunct="1">
              <a:spcBef>
                <a:spcPts val="0"/>
              </a:spcBef>
            </a:pPr>
            <a:r>
              <a:rPr lang="en-US" sz="2000" dirty="0">
                <a:latin typeface="Arial" pitchFamily="34" charset="0"/>
              </a:rPr>
              <a:t>Kate</a:t>
            </a:r>
          </a:p>
        </p:txBody>
      </p:sp>
      <p:sp>
        <p:nvSpPr>
          <p:cNvPr id="157701" name="Text Box 6"/>
          <p:cNvSpPr txBox="1">
            <a:spLocks noChangeArrowheads="1"/>
          </p:cNvSpPr>
          <p:nvPr/>
        </p:nvSpPr>
        <p:spPr bwMode="auto">
          <a:xfrm>
            <a:off x="4437742" y="1819977"/>
            <a:ext cx="1451427" cy="3169864"/>
          </a:xfrm>
          <a:prstGeom prst="rect">
            <a:avLst/>
          </a:prstGeom>
          <a:noFill/>
          <a:ln>
            <a:noFill/>
          </a:ln>
          <a:effectLst/>
          <a:extLst>
            <a:ext uri="{909E8E84-426E-40DD-AFC4-6F175D3DCCD1}">
              <a14:hiddenFill xmlns:a14="http://schemas.microsoft.com/office/drawing/2010/main">
                <a:solidFill>
                  <a:srgbClr val="D9F1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ts val="0"/>
              </a:spcBef>
            </a:pPr>
            <a:r>
              <a:rPr lang="en-US" sz="2000" dirty="0">
                <a:latin typeface="Arial" pitchFamily="34" charset="0"/>
              </a:rPr>
              <a:t>Larry</a:t>
            </a:r>
          </a:p>
          <a:p>
            <a:pPr eaLnBrk="1" hangingPunct="1">
              <a:spcBef>
                <a:spcPts val="0"/>
              </a:spcBef>
            </a:pPr>
            <a:r>
              <a:rPr lang="en-US" sz="2000" dirty="0">
                <a:latin typeface="Arial" pitchFamily="34" charset="0"/>
              </a:rPr>
              <a:t>Mindy</a:t>
            </a:r>
          </a:p>
          <a:p>
            <a:pPr eaLnBrk="1" hangingPunct="1">
              <a:spcBef>
                <a:spcPts val="0"/>
              </a:spcBef>
            </a:pPr>
            <a:r>
              <a:rPr lang="en-US" sz="2000" dirty="0">
                <a:latin typeface="Arial" pitchFamily="34" charset="0"/>
              </a:rPr>
              <a:t>Nicholas</a:t>
            </a:r>
          </a:p>
          <a:p>
            <a:pPr eaLnBrk="1" hangingPunct="1">
              <a:spcBef>
                <a:spcPts val="0"/>
              </a:spcBef>
            </a:pPr>
            <a:r>
              <a:rPr lang="en-US" sz="2000" dirty="0">
                <a:latin typeface="Arial" pitchFamily="34" charset="0"/>
              </a:rPr>
              <a:t>Odette</a:t>
            </a:r>
          </a:p>
          <a:p>
            <a:pPr eaLnBrk="1" hangingPunct="1">
              <a:spcBef>
                <a:spcPts val="0"/>
              </a:spcBef>
            </a:pPr>
            <a:r>
              <a:rPr lang="en-US" sz="2000" dirty="0">
                <a:latin typeface="Arial" pitchFamily="34" charset="0"/>
              </a:rPr>
              <a:t>Peter</a:t>
            </a:r>
          </a:p>
          <a:p>
            <a:pPr eaLnBrk="1" hangingPunct="1">
              <a:spcBef>
                <a:spcPts val="0"/>
              </a:spcBef>
            </a:pPr>
            <a:r>
              <a:rPr lang="en-US" sz="2000" dirty="0">
                <a:latin typeface="Arial" pitchFamily="34" charset="0"/>
              </a:rPr>
              <a:t>Rose</a:t>
            </a:r>
          </a:p>
          <a:p>
            <a:pPr eaLnBrk="1" hangingPunct="1">
              <a:spcBef>
                <a:spcPts val="0"/>
              </a:spcBef>
            </a:pPr>
            <a:r>
              <a:rPr lang="en-US" sz="2000" dirty="0">
                <a:latin typeface="Arial" pitchFamily="34" charset="0"/>
              </a:rPr>
              <a:t>Sam</a:t>
            </a:r>
          </a:p>
          <a:p>
            <a:pPr eaLnBrk="1" hangingPunct="1">
              <a:spcBef>
                <a:spcPts val="0"/>
              </a:spcBef>
            </a:pPr>
            <a:r>
              <a:rPr lang="en-US" sz="2000" dirty="0">
                <a:latin typeface="Arial" pitchFamily="34" charset="0"/>
              </a:rPr>
              <a:t>Teresa</a:t>
            </a:r>
          </a:p>
          <a:p>
            <a:pPr eaLnBrk="1" hangingPunct="1">
              <a:spcBef>
                <a:spcPts val="0"/>
              </a:spcBef>
            </a:pPr>
            <a:r>
              <a:rPr lang="en-US" sz="2000" dirty="0">
                <a:latin typeface="Arial" pitchFamily="34" charset="0"/>
              </a:rPr>
              <a:t>Victor</a:t>
            </a:r>
          </a:p>
          <a:p>
            <a:pPr eaLnBrk="1" hangingPunct="1">
              <a:spcBef>
                <a:spcPts val="0"/>
              </a:spcBef>
            </a:pPr>
            <a:r>
              <a:rPr lang="en-US" sz="2000" dirty="0">
                <a:latin typeface="Arial" pitchFamily="34" charset="0"/>
              </a:rPr>
              <a:t>Wanda</a:t>
            </a:r>
          </a:p>
        </p:txBody>
      </p:sp>
    </p:spTree>
  </p:cSld>
  <p:clrMapOvr>
    <a:masterClrMapping/>
  </p:clrMapOvr>
  <mc:AlternateContent xmlns:mc="http://schemas.openxmlformats.org/markup-compatibility/2006">
    <mc:Choice xmlns:p14="http://schemas.microsoft.com/office/powerpoint/2010/main" Requires="p14">
      <p:transition spd="slow" p14:dur="2500" advClick="0" advTm="35000">
        <p14:ripple/>
      </p:transition>
    </mc:Choice>
    <mc:Fallback>
      <p:transition spd="slow" advClick="0" advTm="3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additive="base">
                                        <p:cTn id="7" dur="1000" fill="hold"/>
                                        <p:tgtEl>
                                          <p:spTgt spid="58371"/>
                                        </p:tgtEl>
                                        <p:attrNameLst>
                                          <p:attrName>ppt_x</p:attrName>
                                        </p:attrNameLst>
                                      </p:cBhvr>
                                      <p:tavLst>
                                        <p:tav tm="0">
                                          <p:val>
                                            <p:strVal val="0-#ppt_w/2"/>
                                          </p:val>
                                        </p:tav>
                                        <p:tav tm="100000">
                                          <p:val>
                                            <p:strVal val="#ppt_x"/>
                                          </p:val>
                                        </p:tav>
                                      </p:tavLst>
                                    </p:anim>
                                    <p:anim calcmode="lin" valueType="num">
                                      <p:cBhvr additive="base">
                                        <p:cTn id="8" dur="1000" fill="hold"/>
                                        <p:tgtEl>
                                          <p:spTgt spid="58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9746" name="Text Box 3"/>
          <p:cNvSpPr txBox="1">
            <a:spLocks noChangeArrowheads="1"/>
          </p:cNvSpPr>
          <p:nvPr/>
        </p:nvSpPr>
        <p:spPr bwMode="auto">
          <a:xfrm>
            <a:off x="1676400" y="1447832"/>
            <a:ext cx="5867400" cy="2154436"/>
          </a:xfrm>
          <a:prstGeom prst="rect">
            <a:avLst/>
          </a:prstGeom>
          <a:solidFill>
            <a:srgbClr val="D9F1FF"/>
          </a:solidFill>
          <a:ln w="22225">
            <a:solidFill>
              <a:schemeClr val="tx1"/>
            </a:solidFill>
            <a:miter lim="800000"/>
            <a:headEnd/>
            <a:tailEnd/>
          </a:ln>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r>
              <a:rPr lang="en-US" sz="1800" b="0" dirty="0">
                <a:latin typeface="Arial" pitchFamily="34" charset="0"/>
              </a:rPr>
              <a:t>According to NOAA, there is a 70% probability for the following ranges of hurricane activity for 2021</a:t>
            </a:r>
          </a:p>
          <a:p>
            <a:pPr algn="ctr" eaLnBrk="1" hangingPunct="1"/>
            <a:br>
              <a:rPr lang="en-US" sz="1800" b="0" dirty="0">
                <a:latin typeface="Arial" pitchFamily="34" charset="0"/>
              </a:rPr>
            </a:br>
            <a:r>
              <a:rPr lang="en-US" sz="1800" b="0" dirty="0">
                <a:latin typeface="Arial" pitchFamily="34" charset="0"/>
                <a:sym typeface="Wingdings 2" pitchFamily="18" charset="2"/>
              </a:rPr>
              <a:t> </a:t>
            </a:r>
            <a:r>
              <a:rPr lang="en-US" sz="1800" b="0" dirty="0">
                <a:latin typeface="Arial" pitchFamily="34" charset="0"/>
              </a:rPr>
              <a:t>7-12 named storms (winds 39 mph or higher) </a:t>
            </a:r>
          </a:p>
          <a:p>
            <a:pPr algn="ctr" eaLnBrk="1" hangingPunct="1"/>
            <a:endParaRPr lang="en-US" sz="400" b="0" dirty="0">
              <a:latin typeface="Arial" pitchFamily="34" charset="0"/>
            </a:endParaRPr>
          </a:p>
          <a:p>
            <a:pPr eaLnBrk="1" hangingPunct="1">
              <a:buFont typeface="Wingdings 2" pitchFamily="18" charset="2"/>
              <a:buNone/>
            </a:pPr>
            <a:r>
              <a:rPr lang="en-US" sz="1800" b="0" dirty="0">
                <a:latin typeface="Arial" pitchFamily="34" charset="0"/>
              </a:rPr>
              <a:t>          3-6 hurricanes (winds 74 mph or higher) </a:t>
            </a:r>
          </a:p>
          <a:p>
            <a:pPr algn="ctr" eaLnBrk="1" hangingPunct="1">
              <a:buFont typeface="Wingdings 2" pitchFamily="18" charset="2"/>
              <a:buNone/>
            </a:pPr>
            <a:r>
              <a:rPr lang="en-US" sz="1800" b="0" dirty="0">
                <a:latin typeface="Arial" pitchFamily="34" charset="0"/>
              </a:rPr>
              <a:t>2-3 hurricanes making landfall on US East Coast</a:t>
            </a:r>
          </a:p>
          <a:p>
            <a:pPr algn="ctr" eaLnBrk="1" hangingPunct="1">
              <a:buFont typeface="Wingdings 2" pitchFamily="18" charset="2"/>
              <a:buNone/>
            </a:pPr>
            <a:endParaRPr lang="en-US" sz="400" b="0" dirty="0">
              <a:latin typeface="Arial" pitchFamily="34" charset="0"/>
            </a:endParaRPr>
          </a:p>
          <a:p>
            <a:pPr algn="ctr" eaLnBrk="1" hangingPunct="1">
              <a:buFont typeface="Wingdings 2" pitchFamily="18" charset="2"/>
              <a:buNone/>
            </a:pPr>
            <a:r>
              <a:rPr lang="en-US" sz="1800" b="0" dirty="0">
                <a:latin typeface="Arial" pitchFamily="34" charset="0"/>
              </a:rPr>
              <a:t>        0-2 major hurricanes (winds of at least 111 mph) </a:t>
            </a:r>
          </a:p>
        </p:txBody>
      </p:sp>
      <p:sp>
        <p:nvSpPr>
          <p:cNvPr id="159747" name="Text Box 4"/>
          <p:cNvSpPr txBox="1">
            <a:spLocks noChangeArrowheads="1"/>
          </p:cNvSpPr>
          <p:nvPr/>
        </p:nvSpPr>
        <p:spPr bwMode="auto">
          <a:xfrm>
            <a:off x="1371600" y="3962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pPr>
            <a:endParaRPr lang="en-US" sz="1800" b="0">
              <a:latin typeface="Arial" pitchFamily="34" charset="0"/>
            </a:endParaRPr>
          </a:p>
        </p:txBody>
      </p:sp>
      <p:sp>
        <p:nvSpPr>
          <p:cNvPr id="159748" name="Text Box 5"/>
          <p:cNvSpPr txBox="1">
            <a:spLocks noChangeArrowheads="1"/>
          </p:cNvSpPr>
          <p:nvPr/>
        </p:nvSpPr>
        <p:spPr bwMode="auto">
          <a:xfrm>
            <a:off x="1066800" y="3937000"/>
            <a:ext cx="6934200" cy="1754326"/>
          </a:xfrm>
          <a:prstGeom prst="rect">
            <a:avLst/>
          </a:prstGeom>
          <a:solidFill>
            <a:srgbClr val="D9F1FF"/>
          </a:solidFill>
          <a:ln w="22225">
            <a:solidFill>
              <a:schemeClr val="tx1"/>
            </a:solidFill>
            <a:miter lim="800000"/>
            <a:headEnd/>
            <a:tailEnd/>
          </a:ln>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just" eaLnBrk="1" hangingPunct="1"/>
            <a:r>
              <a:rPr lang="en-US" sz="1800" dirty="0">
                <a:latin typeface="Palatino Linotype" pitchFamily="18" charset="0"/>
              </a:rPr>
              <a:t>The start of hurricane season is a reminder that our families, businesses and communities need to be ready for the next big storm. Preparedness today can make a big difference down the line, so update your family emergency plan and make sure your emergency kit is stocked. Learn more about how you can prepare for hurricane season at www.ready.gov/hurricanes.</a:t>
            </a:r>
          </a:p>
        </p:txBody>
      </p:sp>
      <p:sp>
        <p:nvSpPr>
          <p:cNvPr id="54278" name="WordArt 6"/>
          <p:cNvSpPr>
            <a:spLocks noChangeArrowheads="1" noChangeShapeType="1" noTextEdit="1"/>
          </p:cNvSpPr>
          <p:nvPr/>
        </p:nvSpPr>
        <p:spPr bwMode="auto">
          <a:xfrm>
            <a:off x="2667000" y="5838825"/>
            <a:ext cx="4191000" cy="838200"/>
          </a:xfrm>
          <a:prstGeom prst="rect">
            <a:avLst/>
          </a:prstGeom>
        </p:spPr>
        <p:txBody>
          <a:bodyPr wrap="none" lIns="91205" tIns="45604" rIns="91205" bIns="45604" fromWordArt="1">
            <a:prstTxWarp prst="textPlain">
              <a:avLst>
                <a:gd name="adj" fmla="val 50000"/>
              </a:avLst>
            </a:prstTxWarp>
          </a:bodyPr>
          <a:lstStyle/>
          <a:p>
            <a:pPr algn="ctr"/>
            <a:r>
              <a:rPr lang="en-US" sz="3600" i="1" kern="10" dirty="0">
                <a:ln w="9525">
                  <a:solidFill>
                    <a:srgbClr val="000000"/>
                  </a:solidFill>
                  <a:round/>
                  <a:headEnd/>
                  <a:tailEnd/>
                </a:ln>
                <a:solidFill>
                  <a:srgbClr val="0000FF"/>
                </a:solidFill>
                <a:effectLst>
                  <a:outerShdw dist="35921" dir="2700000" algn="ctr" rotWithShape="0">
                    <a:srgbClr val="808080">
                      <a:alpha val="79999"/>
                    </a:srgbClr>
                  </a:outerShdw>
                </a:effectLst>
                <a:latin typeface="Byington"/>
              </a:rPr>
              <a:t>Are You Prepared?</a:t>
            </a:r>
          </a:p>
        </p:txBody>
      </p:sp>
      <p:sp>
        <p:nvSpPr>
          <p:cNvPr id="54279" name="WordArt 7"/>
          <p:cNvSpPr>
            <a:spLocks noChangeArrowheads="1" noChangeShapeType="1" noTextEdit="1"/>
          </p:cNvSpPr>
          <p:nvPr/>
        </p:nvSpPr>
        <p:spPr bwMode="auto">
          <a:xfrm>
            <a:off x="1600200" y="276279"/>
            <a:ext cx="5905500" cy="523875"/>
          </a:xfrm>
          <a:prstGeom prst="rect">
            <a:avLst/>
          </a:prstGeom>
        </p:spPr>
        <p:txBody>
          <a:bodyPr wrap="none" lIns="91205" tIns="45604" rIns="91205" bIns="45604" fromWordArt="1">
            <a:prstTxWarp prst="textPlain">
              <a:avLst>
                <a:gd name="adj" fmla="val 50000"/>
              </a:avLst>
            </a:prstTxWarp>
          </a:bodyPr>
          <a:lstStyle/>
          <a:p>
            <a:pPr algn="ctr"/>
            <a:r>
              <a:rPr lang="en-US" sz="3600" kern="10" dirty="0">
                <a:ln w="15875">
                  <a:solidFill>
                    <a:schemeClr val="tx1"/>
                  </a:solidFill>
                  <a:round/>
                  <a:headEnd/>
                  <a:tailEnd/>
                </a:ln>
                <a:solidFill>
                  <a:srgbClr val="0000E2"/>
                </a:solidFill>
                <a:latin typeface="Arial Black"/>
              </a:rPr>
              <a:t>HURRICANE SEASON 2021</a:t>
            </a:r>
          </a:p>
        </p:txBody>
      </p:sp>
    </p:spTree>
  </p:cSld>
  <p:clrMapOvr>
    <a:masterClrMapping/>
  </p:clrMapOvr>
  <mc:AlternateContent xmlns:mc="http://schemas.openxmlformats.org/markup-compatibility/2006">
    <mc:Choice xmlns:p14="http://schemas.microsoft.com/office/powerpoint/2010/main" Requires="p14">
      <p:transition spd="slow" p14:dur="2500" advClick="0" advTm="35000">
        <p14:ripple/>
      </p:transition>
    </mc:Choice>
    <mc:Fallback>
      <p:transition spd="slow" advClick="0" advTm="3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9"/>
                                        </p:tgtEl>
                                        <p:attrNameLst>
                                          <p:attrName>style.visibility</p:attrName>
                                        </p:attrNameLst>
                                      </p:cBhvr>
                                      <p:to>
                                        <p:strVal val="visible"/>
                                      </p:to>
                                    </p:set>
                                    <p:anim calcmode="lin" valueType="num">
                                      <p:cBhvr additive="base">
                                        <p:cTn id="7" dur="1000" fill="hold"/>
                                        <p:tgtEl>
                                          <p:spTgt spid="54279"/>
                                        </p:tgtEl>
                                        <p:attrNameLst>
                                          <p:attrName>ppt_x</p:attrName>
                                        </p:attrNameLst>
                                      </p:cBhvr>
                                      <p:tavLst>
                                        <p:tav tm="0">
                                          <p:val>
                                            <p:strVal val="0-#ppt_w/2"/>
                                          </p:val>
                                        </p:tav>
                                        <p:tav tm="100000">
                                          <p:val>
                                            <p:strVal val="#ppt_x"/>
                                          </p:val>
                                        </p:tav>
                                      </p:tavLst>
                                    </p:anim>
                                    <p:anim calcmode="lin" valueType="num">
                                      <p:cBhvr additive="base">
                                        <p:cTn id="8" dur="1000" fill="hold"/>
                                        <p:tgtEl>
                                          <p:spTgt spid="542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54278"/>
                                        </p:tgtEl>
                                        <p:attrNameLst>
                                          <p:attrName>style.visibility</p:attrName>
                                        </p:attrNameLst>
                                      </p:cBhvr>
                                      <p:to>
                                        <p:strVal val="visible"/>
                                      </p:to>
                                    </p:set>
                                    <p:anim calcmode="lin" valueType="num">
                                      <p:cBhvr additive="base">
                                        <p:cTn id="12" dur="1000" fill="hold"/>
                                        <p:tgtEl>
                                          <p:spTgt spid="54278"/>
                                        </p:tgtEl>
                                        <p:attrNameLst>
                                          <p:attrName>ppt_x</p:attrName>
                                        </p:attrNameLst>
                                      </p:cBhvr>
                                      <p:tavLst>
                                        <p:tav tm="0">
                                          <p:val>
                                            <p:strVal val="0-#ppt_w/2"/>
                                          </p:val>
                                        </p:tav>
                                        <p:tav tm="100000">
                                          <p:val>
                                            <p:strVal val="#ppt_x"/>
                                          </p:val>
                                        </p:tav>
                                      </p:tavLst>
                                    </p:anim>
                                    <p:anim calcmode="lin" valueType="num">
                                      <p:cBhvr additive="base">
                                        <p:cTn id="13" dur="1000" fill="hold"/>
                                        <p:tgtEl>
                                          <p:spTgt spid="542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p:bldP spid="542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5" y="0"/>
            <a:ext cx="88026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062606"/>
      </p:ext>
    </p:extLst>
  </p:cSld>
  <p:clrMapOvr>
    <a:masterClrMapping/>
  </p:clrMapOvr>
  <p:transition spd="slow" advClick="0" advTm="35000">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0" y="24291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2800" b="0">
                <a:solidFill>
                  <a:srgbClr val="FF0000"/>
                </a:solidFill>
                <a:latin typeface="Palatino Linotype" pitchFamily="18" charset="0"/>
              </a:rPr>
              <a:t>Emergencies and disasters can strike anytime!</a:t>
            </a:r>
          </a:p>
        </p:txBody>
      </p:sp>
      <p:sp>
        <p:nvSpPr>
          <p:cNvPr id="160771" name="Text Box 3"/>
          <p:cNvSpPr txBox="1">
            <a:spLocks noChangeArrowheads="1"/>
          </p:cNvSpPr>
          <p:nvPr/>
        </p:nvSpPr>
        <p:spPr bwMode="auto">
          <a:xfrm>
            <a:off x="0" y="89852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3000">
                <a:solidFill>
                  <a:srgbClr val="0000FF"/>
                </a:solidFill>
                <a:latin typeface="Palatino Linotype" pitchFamily="18" charset="0"/>
              </a:rPr>
              <a:t>Does your business have a contingency plan???</a:t>
            </a:r>
          </a:p>
        </p:txBody>
      </p:sp>
      <p:sp>
        <p:nvSpPr>
          <p:cNvPr id="160772" name="Text Box 4"/>
          <p:cNvSpPr txBox="1">
            <a:spLocks noChangeArrowheads="1"/>
          </p:cNvSpPr>
          <p:nvPr/>
        </p:nvSpPr>
        <p:spPr bwMode="auto">
          <a:xfrm>
            <a:off x="533400" y="1752605"/>
            <a:ext cx="5638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pPr>
            <a:r>
              <a:rPr lang="en-US" sz="2600" b="0" u="sng">
                <a:latin typeface="Palatino Linotype" pitchFamily="18" charset="0"/>
              </a:rPr>
              <a:t>Goals of contingency planning</a:t>
            </a:r>
            <a:r>
              <a:rPr lang="en-US" sz="2600" b="0">
                <a:latin typeface="Palatino Linotype" pitchFamily="18" charset="0"/>
              </a:rPr>
              <a:t>:</a:t>
            </a:r>
          </a:p>
        </p:txBody>
      </p:sp>
      <p:sp>
        <p:nvSpPr>
          <p:cNvPr id="160773" name="Text Box 5"/>
          <p:cNvSpPr txBox="1">
            <a:spLocks noChangeArrowheads="1"/>
          </p:cNvSpPr>
          <p:nvPr/>
        </p:nvSpPr>
        <p:spPr bwMode="auto">
          <a:xfrm>
            <a:off x="533400" y="2362200"/>
            <a:ext cx="8610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buFont typeface="Wingdings" pitchFamily="2" charset="2"/>
              <a:buChar char="q"/>
            </a:pPr>
            <a:r>
              <a:rPr lang="en-US" sz="2400" b="0">
                <a:latin typeface="Palatino Linotype" pitchFamily="18" charset="0"/>
              </a:rPr>
              <a:t>  </a:t>
            </a:r>
            <a:r>
              <a:rPr lang="en-US" sz="2600" b="0">
                <a:latin typeface="Palatino Linotype" pitchFamily="18" charset="0"/>
              </a:rPr>
              <a:t>Ensure continued performance of essential functions</a:t>
            </a:r>
          </a:p>
          <a:p>
            <a:pPr eaLnBrk="1" hangingPunct="1">
              <a:spcBef>
                <a:spcPct val="50000"/>
              </a:spcBef>
              <a:buFont typeface="Wingdings" pitchFamily="2" charset="2"/>
              <a:buChar char="q"/>
            </a:pPr>
            <a:r>
              <a:rPr lang="en-US" sz="2600" b="0">
                <a:latin typeface="Palatino Linotype" pitchFamily="18" charset="0"/>
              </a:rPr>
              <a:t>  Minimize damage</a:t>
            </a:r>
          </a:p>
          <a:p>
            <a:pPr eaLnBrk="1" hangingPunct="1">
              <a:spcBef>
                <a:spcPct val="50000"/>
              </a:spcBef>
              <a:buFont typeface="Wingdings" pitchFamily="2" charset="2"/>
              <a:buChar char="q"/>
            </a:pPr>
            <a:r>
              <a:rPr lang="en-US" sz="2600" b="0">
                <a:latin typeface="Palatino Linotype" pitchFamily="18" charset="0"/>
              </a:rPr>
              <a:t>  Reduce/mitigate disruptions to operations</a:t>
            </a:r>
          </a:p>
          <a:p>
            <a:pPr eaLnBrk="1" hangingPunct="1">
              <a:spcBef>
                <a:spcPct val="50000"/>
              </a:spcBef>
              <a:buFont typeface="Wingdings" pitchFamily="2" charset="2"/>
              <a:buChar char="q"/>
            </a:pPr>
            <a:r>
              <a:rPr lang="en-US" sz="2600" b="0">
                <a:latin typeface="Palatino Linotype" pitchFamily="18" charset="0"/>
              </a:rPr>
              <a:t>  Protect essential assets</a:t>
            </a:r>
          </a:p>
          <a:p>
            <a:pPr eaLnBrk="1" hangingPunct="1">
              <a:spcBef>
                <a:spcPct val="50000"/>
              </a:spcBef>
              <a:buFont typeface="Wingdings" pitchFamily="2" charset="2"/>
              <a:buChar char="q"/>
            </a:pPr>
            <a:r>
              <a:rPr lang="en-US" sz="2600" b="0">
                <a:latin typeface="Palatino Linotype" pitchFamily="18" charset="0"/>
              </a:rPr>
              <a:t>  Achieve timely recovery</a:t>
            </a:r>
          </a:p>
        </p:txBody>
      </p:sp>
      <p:sp>
        <p:nvSpPr>
          <p:cNvPr id="160774" name="Text Box 6"/>
          <p:cNvSpPr txBox="1">
            <a:spLocks noChangeArrowheads="1"/>
          </p:cNvSpPr>
          <p:nvPr/>
        </p:nvSpPr>
        <p:spPr bwMode="auto">
          <a:xfrm>
            <a:off x="0" y="5775379"/>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spcBef>
                <a:spcPct val="50000"/>
              </a:spcBef>
            </a:pPr>
            <a:r>
              <a:rPr lang="en-US" sz="1900" b="0">
                <a:latin typeface="Palatino Linotype" pitchFamily="18" charset="0"/>
              </a:rPr>
              <a:t>For more information on how to develop a contingency plan for your business contact Pasquotank-Camden Emergency Management Agency at  252-335-4444.</a:t>
            </a:r>
          </a:p>
        </p:txBody>
      </p:sp>
      <p:pic>
        <p:nvPicPr>
          <p:cNvPr id="38919" name="Picture 7" descr="pasq-camden em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437" y="3868738"/>
            <a:ext cx="1963737"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35000">
        <p14:ripple/>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2000"/>
                                        <p:tgtEl>
                                          <p:spTgt spid="38919"/>
                                        </p:tgtEl>
                                      </p:cBhvr>
                                    </p:animEffect>
                                    <p:anim calcmode="lin" valueType="num">
                                      <p:cBhvr>
                                        <p:cTn id="8" dur="2000" fill="hold"/>
                                        <p:tgtEl>
                                          <p:spTgt spid="38919"/>
                                        </p:tgtEl>
                                        <p:attrNameLst>
                                          <p:attrName>style.rotation</p:attrName>
                                        </p:attrNameLst>
                                      </p:cBhvr>
                                      <p:tavLst>
                                        <p:tav tm="0">
                                          <p:val>
                                            <p:fltVal val="720"/>
                                          </p:val>
                                        </p:tav>
                                        <p:tav tm="100000">
                                          <p:val>
                                            <p:fltVal val="0"/>
                                          </p:val>
                                        </p:tav>
                                      </p:tavLst>
                                    </p:anim>
                                    <p:anim calcmode="lin" valueType="num">
                                      <p:cBhvr>
                                        <p:cTn id="9" dur="2000" fill="hold"/>
                                        <p:tgtEl>
                                          <p:spTgt spid="38919"/>
                                        </p:tgtEl>
                                        <p:attrNameLst>
                                          <p:attrName>ppt_h</p:attrName>
                                        </p:attrNameLst>
                                      </p:cBhvr>
                                      <p:tavLst>
                                        <p:tav tm="0">
                                          <p:val>
                                            <p:fltVal val="0"/>
                                          </p:val>
                                        </p:tav>
                                        <p:tav tm="100000">
                                          <p:val>
                                            <p:strVal val="#ppt_h"/>
                                          </p:val>
                                        </p:tav>
                                      </p:tavLst>
                                    </p:anim>
                                    <p:anim calcmode="lin" valueType="num">
                                      <p:cBhvr>
                                        <p:cTn id="10" dur="2000" fill="hold"/>
                                        <p:tgtEl>
                                          <p:spTgt spid="389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685800" y="228654"/>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algn="ctr" eaLnBrk="1" hangingPunct="1"/>
            <a:r>
              <a:rPr lang="en-US" sz="3600" b="0">
                <a:solidFill>
                  <a:srgbClr val="000000"/>
                </a:solidFill>
                <a:latin typeface="Trebuchet MS" pitchFamily="34" charset="0"/>
              </a:rPr>
              <a:t>DON’T GET CAUGHT UNPREPARED!</a:t>
            </a:r>
            <a:endParaRPr lang="en-US" sz="1800" b="0">
              <a:latin typeface="Arial" pitchFamily="34" charset="0"/>
            </a:endParaRPr>
          </a:p>
        </p:txBody>
      </p:sp>
      <p:sp>
        <p:nvSpPr>
          <p:cNvPr id="161795" name="Text Box 3"/>
          <p:cNvSpPr txBox="1">
            <a:spLocks noChangeArrowheads="1"/>
          </p:cNvSpPr>
          <p:nvPr/>
        </p:nvSpPr>
        <p:spPr bwMode="auto">
          <a:xfrm>
            <a:off x="228600" y="914400"/>
            <a:ext cx="8915400" cy="76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r>
              <a:rPr lang="en-US" sz="2200" b="0">
                <a:solidFill>
                  <a:srgbClr val="333399"/>
                </a:solidFill>
                <a:latin typeface="Book Antiqua" pitchFamily="18" charset="0"/>
              </a:rPr>
              <a:t>Take responsibility for your own safety by being prepared with plans and an emergency supply kit for any emergency.</a:t>
            </a:r>
            <a:endParaRPr lang="en-US" sz="1800" b="0">
              <a:latin typeface="Arial" pitchFamily="34" charset="0"/>
            </a:endParaRPr>
          </a:p>
        </p:txBody>
      </p:sp>
      <p:sp>
        <p:nvSpPr>
          <p:cNvPr id="161796" name="AutoShape 5"/>
          <p:cNvSpPr>
            <a:spLocks noChangeAspect="1" noChangeArrowheads="1"/>
          </p:cNvSpPr>
          <p:nvPr/>
        </p:nvSpPr>
        <p:spPr bwMode="auto">
          <a:xfrm>
            <a:off x="533400" y="838200"/>
            <a:ext cx="82296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lstStyle/>
          <a:p>
            <a:endParaRPr lang="en-US">
              <a:latin typeface="Arial" pitchFamily="34" charset="0"/>
            </a:endParaRPr>
          </a:p>
        </p:txBody>
      </p:sp>
      <p:sp>
        <p:nvSpPr>
          <p:cNvPr id="161797" name="Text Box 6"/>
          <p:cNvSpPr txBox="1">
            <a:spLocks noChangeArrowheads="1"/>
          </p:cNvSpPr>
          <p:nvPr/>
        </p:nvSpPr>
        <p:spPr bwMode="auto">
          <a:xfrm>
            <a:off x="2133600" y="1638300"/>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r>
              <a:rPr lang="en-US" sz="2400" u="sng">
                <a:solidFill>
                  <a:srgbClr val="FF0000"/>
                </a:solidFill>
                <a:latin typeface="Book Antiqua" pitchFamily="18" charset="0"/>
              </a:rPr>
              <a:t>Emergency Supply Kit Essentials:</a:t>
            </a:r>
            <a:endParaRPr lang="en-US" sz="1800" b="0">
              <a:latin typeface="Arial" pitchFamily="34" charset="0"/>
            </a:endParaRPr>
          </a:p>
        </p:txBody>
      </p:sp>
      <p:pic>
        <p:nvPicPr>
          <p:cNvPr id="161798" name="Picture 7"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267200"/>
            <a:ext cx="266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Text Box 8"/>
          <p:cNvSpPr txBox="1">
            <a:spLocks noChangeArrowheads="1"/>
          </p:cNvSpPr>
          <p:nvPr/>
        </p:nvSpPr>
        <p:spPr bwMode="auto">
          <a:xfrm>
            <a:off x="381000" y="2317750"/>
            <a:ext cx="8763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buSzPts val="2100"/>
              <a:buFont typeface="Wingdings" pitchFamily="2" charset="2"/>
              <a:buChar char="ü"/>
            </a:pPr>
            <a:r>
              <a:rPr lang="en-US" sz="1800" b="0">
                <a:solidFill>
                  <a:srgbClr val="000000"/>
                </a:solidFill>
                <a:latin typeface="Book Antiqua" pitchFamily="18" charset="0"/>
              </a:rPr>
              <a:t>Water – 1 gallon per person per day (a 3-7 day supply is recommended)</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First aid kit</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Pre-cooked, non-perishable food (i.e. canned goods granola bars, cereal)</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Flashlight and extra batteries</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Essential medications</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Portable radio and extra batteries</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Cash and change</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Food, water, leash, and carrier for pets</a:t>
            </a:r>
          </a:p>
          <a:p>
            <a:pPr eaLnBrk="1" hangingPunct="1"/>
            <a:endParaRPr lang="en-US" sz="1400" b="0">
              <a:solidFill>
                <a:srgbClr val="000000"/>
              </a:solidFill>
              <a:latin typeface="Book Antiqua" pitchFamily="18" charset="0"/>
            </a:endParaRPr>
          </a:p>
          <a:p>
            <a:pPr eaLnBrk="1" hangingPunct="1">
              <a:buSzPts val="2100"/>
              <a:buFont typeface="Wingdings" pitchFamily="2" charset="2"/>
              <a:buChar char="ü"/>
            </a:pPr>
            <a:r>
              <a:rPr lang="en-US" sz="1800" b="0">
                <a:solidFill>
                  <a:srgbClr val="000000"/>
                </a:solidFill>
                <a:latin typeface="Book Antiqua" pitchFamily="18" charset="0"/>
              </a:rPr>
              <a:t>Anti-bacterial hand wipes or gel </a:t>
            </a:r>
          </a:p>
          <a:p>
            <a:pPr eaLnBrk="1" hangingPunct="1"/>
            <a:endParaRPr lang="en-US" sz="1800" b="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35000">
        <p14:ripple/>
      </p:transition>
    </mc:Choice>
    <mc:Fallback xmlns="">
      <p:transition spd="slow" advClick="0" advTm="3500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4"/>
          <p:cNvSpPr>
            <a:spLocks noChangeArrowheads="1"/>
          </p:cNvSpPr>
          <p:nvPr/>
        </p:nvSpPr>
        <p:spPr bwMode="auto">
          <a:xfrm>
            <a:off x="1666881" y="263547"/>
            <a:ext cx="58269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300" b="0">
                <a:solidFill>
                  <a:srgbClr val="FF0000"/>
                </a:solidFill>
                <a:latin typeface="Trebuchet MS" pitchFamily="34" charset="0"/>
              </a:rPr>
              <a:t>Develop a Family Disaster Plan</a:t>
            </a:r>
            <a:endParaRPr lang="en-US"/>
          </a:p>
        </p:txBody>
      </p:sp>
      <p:sp>
        <p:nvSpPr>
          <p:cNvPr id="162819" name="Rectangle 114"/>
          <p:cNvSpPr>
            <a:spLocks noChangeArrowheads="1"/>
          </p:cNvSpPr>
          <p:nvPr/>
        </p:nvSpPr>
        <p:spPr bwMode="auto">
          <a:xfrm>
            <a:off x="1003300" y="5035550"/>
            <a:ext cx="7018338" cy="1468438"/>
          </a:xfrm>
          <a:prstGeom prst="rect">
            <a:avLst/>
          </a:prstGeom>
          <a:solidFill>
            <a:srgbClr val="FFFF99"/>
          </a:solidFill>
          <a:ln w="23876" cap="rnd">
            <a:solidFill>
              <a:srgbClr val="000000"/>
            </a:solidFill>
            <a:miter lim="800000"/>
            <a:headEnd/>
            <a:tailEnd/>
          </a:ln>
        </p:spPr>
        <p:txBody>
          <a:bodyPr lIns="91205" tIns="45604" rIns="91205" bIns="45604"/>
          <a:lstStyle/>
          <a:p>
            <a:r>
              <a:rPr lang="en-US" sz="1600">
                <a:latin typeface="Arial" pitchFamily="34" charset="0"/>
              </a:rPr>
              <a:t>For additional information:</a:t>
            </a:r>
          </a:p>
          <a:p>
            <a:endParaRPr lang="en-US" sz="400">
              <a:latin typeface="Arial" pitchFamily="34" charset="0"/>
            </a:endParaRPr>
          </a:p>
          <a:p>
            <a:r>
              <a:rPr lang="en-US" sz="1600" u="sng">
                <a:solidFill>
                  <a:srgbClr val="0000FF"/>
                </a:solidFill>
                <a:latin typeface="Arial" pitchFamily="34" charset="0"/>
              </a:rPr>
              <a:t>www.fema.gov/areyouready</a:t>
            </a:r>
          </a:p>
          <a:p>
            <a:r>
              <a:rPr lang="en-US" sz="1600" u="sng">
                <a:solidFill>
                  <a:srgbClr val="0000FF"/>
                </a:solidFill>
                <a:latin typeface="Arial" pitchFamily="34" charset="0"/>
              </a:rPr>
              <a:t>www.ReadyNC.org</a:t>
            </a:r>
          </a:p>
          <a:p>
            <a:r>
              <a:rPr lang="en-US" sz="1600" u="sng">
                <a:solidFill>
                  <a:srgbClr val="0000FF"/>
                </a:solidFill>
                <a:latin typeface="Arial" pitchFamily="34" charset="0"/>
              </a:rPr>
              <a:t>www.Ready.gov</a:t>
            </a:r>
          </a:p>
          <a:p>
            <a:endParaRPr lang="en-US" sz="400" u="sng">
              <a:solidFill>
                <a:srgbClr val="0000FF"/>
              </a:solidFill>
              <a:latin typeface="Arial" pitchFamily="34" charset="0"/>
            </a:endParaRPr>
          </a:p>
          <a:p>
            <a:r>
              <a:rPr lang="en-US" sz="1600">
                <a:latin typeface="Arial" pitchFamily="34" charset="0"/>
              </a:rPr>
              <a:t>Or contact your local Emergency Management Office at 252-335-4444</a:t>
            </a:r>
          </a:p>
        </p:txBody>
      </p:sp>
      <p:sp>
        <p:nvSpPr>
          <p:cNvPr id="162820" name="Rectangle 2"/>
          <p:cNvSpPr>
            <a:spLocks noChangeArrowheads="1"/>
          </p:cNvSpPr>
          <p:nvPr/>
        </p:nvSpPr>
        <p:spPr bwMode="auto">
          <a:xfrm>
            <a:off x="444500" y="847758"/>
            <a:ext cx="82296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lstStyle/>
          <a:p>
            <a:pPr marL="342019" indent="-342019" algn="just">
              <a:lnSpc>
                <a:spcPct val="90000"/>
              </a:lnSpc>
              <a:spcBef>
                <a:spcPct val="20000"/>
              </a:spcBef>
              <a:buFontTx/>
              <a:buChar char="•"/>
            </a:pPr>
            <a:r>
              <a:rPr lang="en-US" sz="2400" b="0">
                <a:latin typeface="Arial" pitchFamily="34" charset="0"/>
              </a:rPr>
              <a:t>Discuss the types of hazards that could affect your family.  Know your home's vulnerability to high winds and flooding.</a:t>
            </a:r>
          </a:p>
          <a:p>
            <a:pPr marL="342019" indent="-342019" algn="just">
              <a:lnSpc>
                <a:spcPct val="90000"/>
              </a:lnSpc>
              <a:spcBef>
                <a:spcPct val="20000"/>
              </a:spcBef>
              <a:buFontTx/>
              <a:buChar char="•"/>
            </a:pPr>
            <a:r>
              <a:rPr lang="en-US" sz="2400" b="0">
                <a:latin typeface="Arial" pitchFamily="34" charset="0"/>
              </a:rPr>
              <a:t>Locate the safest areas in your home for each hurricane hazard.</a:t>
            </a:r>
          </a:p>
          <a:p>
            <a:pPr marL="342019" indent="-342019" algn="just">
              <a:lnSpc>
                <a:spcPct val="90000"/>
              </a:lnSpc>
              <a:spcBef>
                <a:spcPct val="20000"/>
              </a:spcBef>
              <a:buFontTx/>
              <a:buChar char="•"/>
            </a:pPr>
            <a:r>
              <a:rPr lang="en-US" sz="2400" b="0">
                <a:latin typeface="Arial" pitchFamily="34" charset="0"/>
              </a:rPr>
              <a:t>Determine escape routes from your home and safe places to meet.</a:t>
            </a:r>
          </a:p>
          <a:p>
            <a:pPr marL="342019" indent="-342019" algn="just">
              <a:lnSpc>
                <a:spcPct val="90000"/>
              </a:lnSpc>
              <a:spcBef>
                <a:spcPct val="20000"/>
              </a:spcBef>
              <a:buFontTx/>
              <a:buChar char="•"/>
            </a:pPr>
            <a:r>
              <a:rPr lang="en-US" sz="2400" b="0">
                <a:latin typeface="Arial" pitchFamily="34" charset="0"/>
              </a:rPr>
              <a:t>Have an out-of-state friend as a family contact, so all your family members have a single point of contact.</a:t>
            </a:r>
          </a:p>
          <a:p>
            <a:pPr marL="342019" indent="-342019" algn="just">
              <a:lnSpc>
                <a:spcPct val="90000"/>
              </a:lnSpc>
              <a:spcBef>
                <a:spcPct val="20000"/>
              </a:spcBef>
              <a:buFontTx/>
              <a:buChar char="•"/>
            </a:pPr>
            <a:r>
              <a:rPr lang="en-US" sz="2400" b="0">
                <a:latin typeface="Arial" pitchFamily="34" charset="0"/>
              </a:rPr>
              <a:t>Make a plan now for what to do with your pets if you need to evacuate.</a:t>
            </a:r>
          </a:p>
        </p:txBody>
      </p:sp>
    </p:spTree>
  </p:cSld>
  <p:clrMapOvr>
    <a:masterClrMapping/>
  </p:clrMapOvr>
  <mc:AlternateContent xmlns:mc="http://schemas.openxmlformats.org/markup-compatibility/2006" xmlns:p14="http://schemas.microsoft.com/office/powerpoint/2010/main">
    <mc:Choice Requires="p14">
      <p:transition spd="slow" p14:dur="2500" advClick="0" advTm="35000">
        <p14:ripple/>
      </p:transition>
    </mc:Choice>
    <mc:Fallback xmlns="">
      <p:transition spd="slow" advClick="0" advTm="3500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evacuation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3"/>
          <p:cNvSpPr txBox="1">
            <a:spLocks noChangeArrowheads="1"/>
          </p:cNvSpPr>
          <p:nvPr/>
        </p:nvSpPr>
        <p:spPr bwMode="auto">
          <a:xfrm>
            <a:off x="5943600" y="3429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r>
              <a:rPr lang="en-US" sz="1600">
                <a:solidFill>
                  <a:srgbClr val="FF6600"/>
                </a:solidFill>
                <a:latin typeface="Book Antiqua" pitchFamily="18" charset="0"/>
              </a:rPr>
              <a:t>EMERGENCY NOTIFICATION</a:t>
            </a:r>
            <a:endParaRPr lang="en-US" sz="1800" b="0">
              <a:latin typeface="Arial" pitchFamily="34" charset="0"/>
            </a:endParaRPr>
          </a:p>
        </p:txBody>
      </p:sp>
      <p:sp>
        <p:nvSpPr>
          <p:cNvPr id="163844" name="Rectangle 4"/>
          <p:cNvSpPr>
            <a:spLocks noChangeArrowheads="1"/>
          </p:cNvSpPr>
          <p:nvPr/>
        </p:nvSpPr>
        <p:spPr bwMode="auto">
          <a:xfrm>
            <a:off x="6096000" y="2438400"/>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r>
              <a:rPr lang="en-US" sz="1700" b="0">
                <a:solidFill>
                  <a:srgbClr val="000000"/>
                </a:solidFill>
                <a:latin typeface="Book Antiqua" pitchFamily="18" charset="0"/>
              </a:rPr>
              <a:t>When severe weather is approaching the area listen to </a:t>
            </a:r>
            <a:r>
              <a:rPr lang="en-US" sz="1700">
                <a:solidFill>
                  <a:srgbClr val="FA1A2A"/>
                </a:solidFill>
                <a:latin typeface="Book Antiqua" pitchFamily="18" charset="0"/>
              </a:rPr>
              <a:t>LOCAL</a:t>
            </a:r>
            <a:r>
              <a:rPr lang="en-US" sz="1700" b="0">
                <a:solidFill>
                  <a:srgbClr val="000000"/>
                </a:solidFill>
                <a:latin typeface="Book Antiqua" pitchFamily="18" charset="0"/>
              </a:rPr>
              <a:t> radio stations, county/city cable access channels, and TV channels for information </a:t>
            </a:r>
          </a:p>
          <a:p>
            <a:pPr eaLnBrk="1" hangingPunct="1"/>
            <a:endParaRPr lang="en-US" sz="1700" b="0">
              <a:solidFill>
                <a:srgbClr val="000000"/>
              </a:solidFill>
              <a:latin typeface="Book Antiqua" pitchFamily="18" charset="0"/>
            </a:endParaRPr>
          </a:p>
          <a:p>
            <a:pPr eaLnBrk="1" hangingPunct="1"/>
            <a:endParaRPr lang="en-US" sz="1700" b="0">
              <a:solidFill>
                <a:srgbClr val="000000"/>
              </a:solidFill>
              <a:latin typeface="Book Antiqua" pitchFamily="18" charset="0"/>
            </a:endParaRPr>
          </a:p>
          <a:p>
            <a:pPr eaLnBrk="1" hangingPunct="1"/>
            <a:r>
              <a:rPr lang="en-US" sz="1700" b="0">
                <a:solidFill>
                  <a:srgbClr val="000000"/>
                </a:solidFill>
                <a:latin typeface="Book Antiqua" pitchFamily="18" charset="0"/>
              </a:rPr>
              <a:t>.</a:t>
            </a:r>
          </a:p>
          <a:p>
            <a:pPr eaLnBrk="1" hangingPunct="1"/>
            <a:endParaRPr lang="en-US" sz="1700" b="0">
              <a:solidFill>
                <a:srgbClr val="000000"/>
              </a:solidFill>
              <a:latin typeface="Book Antiqua" pitchFamily="18" charset="0"/>
            </a:endParaRPr>
          </a:p>
          <a:p>
            <a:pPr eaLnBrk="1" hangingPunct="1"/>
            <a:endParaRPr lang="en-US" sz="1700" b="0">
              <a:solidFill>
                <a:srgbClr val="000000"/>
              </a:solidFill>
              <a:latin typeface="Book Antiqua" pitchFamily="18" charset="0"/>
            </a:endParaRPr>
          </a:p>
          <a:p>
            <a:pPr eaLnBrk="1" hangingPunct="1"/>
            <a:endParaRPr lang="en-US" sz="1700" b="0">
              <a:solidFill>
                <a:srgbClr val="000000"/>
              </a:solidFill>
              <a:latin typeface="Book Antiqua" pitchFamily="18" charset="0"/>
            </a:endParaRPr>
          </a:p>
          <a:p>
            <a:pPr eaLnBrk="1" hangingPunct="1"/>
            <a:endParaRPr lang="en-US" sz="1700" b="0">
              <a:solidFill>
                <a:srgbClr val="000000"/>
              </a:solidFill>
              <a:latin typeface="Book Antiqua" pitchFamily="18" charset="0"/>
            </a:endParaRPr>
          </a:p>
          <a:p>
            <a:pPr eaLnBrk="1" hangingPunct="1"/>
            <a:r>
              <a:rPr lang="en-US" sz="1700" b="0">
                <a:solidFill>
                  <a:srgbClr val="000000"/>
                </a:solidFill>
                <a:latin typeface="Book Antiqua" pitchFamily="18" charset="0"/>
              </a:rPr>
              <a:t> </a:t>
            </a:r>
          </a:p>
          <a:p>
            <a:pPr algn="ctr" eaLnBrk="1" hangingPunct="1"/>
            <a:endParaRPr lang="en-US" sz="1800" b="0">
              <a:latin typeface="Arial" pitchFamily="34" charset="0"/>
            </a:endParaRPr>
          </a:p>
        </p:txBody>
      </p:sp>
      <p:pic>
        <p:nvPicPr>
          <p:cNvPr id="1638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5201" y="2438401"/>
            <a:ext cx="3251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6"/>
          <p:cNvSpPr>
            <a:spLocks noChangeArrowheads="1"/>
          </p:cNvSpPr>
          <p:nvPr/>
        </p:nvSpPr>
        <p:spPr bwMode="auto">
          <a:xfrm>
            <a:off x="5943600" y="2895600"/>
            <a:ext cx="3200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1" hangingPunct="1"/>
            <a:r>
              <a:rPr lang="en-US" sz="1700" b="0">
                <a:solidFill>
                  <a:srgbClr val="000000"/>
                </a:solidFill>
                <a:latin typeface="Book Antiqua" pitchFamily="18" charset="0"/>
              </a:rPr>
              <a:t>If authorities decide to evacuate an area for your protection, it is important to stay calm, listen carefully, and follow instructions.</a:t>
            </a:r>
            <a:endParaRPr lang="en-US" sz="1800" b="0">
              <a:latin typeface="Arial" pitchFamily="34" charset="0"/>
            </a:endParaRPr>
          </a:p>
        </p:txBody>
      </p:sp>
      <p:sp>
        <p:nvSpPr>
          <p:cNvPr id="163847" name="Text Box 7"/>
          <p:cNvSpPr txBox="1">
            <a:spLocks noChangeArrowheads="1"/>
          </p:cNvSpPr>
          <p:nvPr/>
        </p:nvSpPr>
        <p:spPr bwMode="auto">
          <a:xfrm>
            <a:off x="4191000" y="4191053"/>
            <a:ext cx="4800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5" tIns="45604" rIns="91205" bIns="45604">
            <a:spAutoFit/>
          </a:bodyPr>
          <a:lstStyle>
            <a:lvl1pPr>
              <a:defRPr sz="6600" b="1">
                <a:solidFill>
                  <a:schemeClr val="tx1"/>
                </a:solidFill>
                <a:latin typeface="Comic Sans MS" pitchFamily="66" charset="0"/>
              </a:defRPr>
            </a:lvl1pPr>
            <a:lvl2pPr marL="742950" indent="-285750">
              <a:defRPr sz="6600" b="1">
                <a:solidFill>
                  <a:schemeClr val="tx1"/>
                </a:solidFill>
                <a:latin typeface="Comic Sans MS" pitchFamily="66" charset="0"/>
              </a:defRPr>
            </a:lvl2pPr>
            <a:lvl3pPr marL="1143000" indent="-228600">
              <a:defRPr sz="6600" b="1">
                <a:solidFill>
                  <a:schemeClr val="tx1"/>
                </a:solidFill>
                <a:latin typeface="Comic Sans MS" pitchFamily="66" charset="0"/>
              </a:defRPr>
            </a:lvl3pPr>
            <a:lvl4pPr marL="1600200" indent="-228600">
              <a:defRPr sz="6600" b="1">
                <a:solidFill>
                  <a:schemeClr val="tx1"/>
                </a:solidFill>
                <a:latin typeface="Comic Sans MS" pitchFamily="66" charset="0"/>
              </a:defRPr>
            </a:lvl4pPr>
            <a:lvl5pPr marL="2057400" indent="-228600">
              <a:defRPr sz="6600" b="1">
                <a:solidFill>
                  <a:schemeClr val="tx1"/>
                </a:solidFill>
                <a:latin typeface="Comic Sans MS" pitchFamily="66" charset="0"/>
              </a:defRPr>
            </a:lvl5pPr>
            <a:lvl6pPr marL="2514600" indent="-228600" eaLnBrk="0" fontAlgn="base" hangingPunct="0">
              <a:spcBef>
                <a:spcPct val="0"/>
              </a:spcBef>
              <a:spcAft>
                <a:spcPct val="0"/>
              </a:spcAft>
              <a:defRPr sz="6600" b="1">
                <a:solidFill>
                  <a:schemeClr val="tx1"/>
                </a:solidFill>
                <a:latin typeface="Comic Sans MS" pitchFamily="66" charset="0"/>
              </a:defRPr>
            </a:lvl6pPr>
            <a:lvl7pPr marL="2971800" indent="-228600" eaLnBrk="0" fontAlgn="base" hangingPunct="0">
              <a:spcBef>
                <a:spcPct val="0"/>
              </a:spcBef>
              <a:spcAft>
                <a:spcPct val="0"/>
              </a:spcAft>
              <a:defRPr sz="6600" b="1">
                <a:solidFill>
                  <a:schemeClr val="tx1"/>
                </a:solidFill>
                <a:latin typeface="Comic Sans MS" pitchFamily="66" charset="0"/>
              </a:defRPr>
            </a:lvl7pPr>
            <a:lvl8pPr marL="3429000" indent="-228600" eaLnBrk="0" fontAlgn="base" hangingPunct="0">
              <a:spcBef>
                <a:spcPct val="0"/>
              </a:spcBef>
              <a:spcAft>
                <a:spcPct val="0"/>
              </a:spcAft>
              <a:defRPr sz="6600" b="1">
                <a:solidFill>
                  <a:schemeClr val="tx1"/>
                </a:solidFill>
                <a:latin typeface="Comic Sans MS" pitchFamily="66" charset="0"/>
              </a:defRPr>
            </a:lvl8pPr>
            <a:lvl9pPr marL="3886200" indent="-228600" eaLnBrk="0" fontAlgn="base" hangingPunct="0">
              <a:spcBef>
                <a:spcPct val="0"/>
              </a:spcBef>
              <a:spcAft>
                <a:spcPct val="0"/>
              </a:spcAft>
              <a:defRPr sz="6600" b="1">
                <a:solidFill>
                  <a:schemeClr val="tx1"/>
                </a:solidFill>
                <a:latin typeface="Comic Sans MS" pitchFamily="66" charset="0"/>
              </a:defRPr>
            </a:lvl9pPr>
          </a:lstStyle>
          <a:p>
            <a:pPr eaLnBrk="1" hangingPunct="1">
              <a:spcBef>
                <a:spcPct val="50000"/>
              </a:spcBef>
            </a:pPr>
            <a:r>
              <a:rPr lang="en-US" sz="1700" b="0">
                <a:latin typeface="Book Antiqua" pitchFamily="18" charset="0"/>
              </a:rPr>
              <a:t>If you live in a mobile, modular, manufactured home or structurally unstable dwelling in an evacuation zone or low-lying area, YOU SHOULD EVACUATE!</a:t>
            </a:r>
          </a:p>
        </p:txBody>
      </p:sp>
      <p:sp>
        <p:nvSpPr>
          <p:cNvPr id="163848" name="Rectangle 8"/>
          <p:cNvSpPr>
            <a:spLocks noChangeArrowheads="1"/>
          </p:cNvSpPr>
          <p:nvPr/>
        </p:nvSpPr>
        <p:spPr bwMode="auto">
          <a:xfrm rot="10800000" flipV="1">
            <a:off x="2665417" y="5589449"/>
            <a:ext cx="628808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eaLnBrk="1" hangingPunct="1"/>
            <a:r>
              <a:rPr lang="en-US" sz="1700" b="0">
                <a:solidFill>
                  <a:srgbClr val="000000"/>
                </a:solidFill>
                <a:latin typeface="Book Antiqua" pitchFamily="18" charset="0"/>
              </a:rPr>
              <a:t>The first inland shelter in Northeastern North Carolina is in Pasquotank County at the K.E. White Center on Weeksville Road. There are no shelters in Dare,  Currituck, or Camden Counties.  The  K.E. White Center has a shelter capacity of 450. </a:t>
            </a:r>
            <a:endParaRPr lang="en-US" sz="1800" b="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35000">
        <p14:ripple/>
      </p:transition>
    </mc:Choice>
    <mc:Fallback xmlns="">
      <p:transition spd="slow" advClick="0" advTm="3500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883" name="WordArt 3"/>
          <p:cNvSpPr>
            <a:spLocks noChangeArrowheads="1" noChangeShapeType="1" noTextEdit="1"/>
          </p:cNvSpPr>
          <p:nvPr/>
        </p:nvSpPr>
        <p:spPr bwMode="auto">
          <a:xfrm>
            <a:off x="433390" y="296917"/>
            <a:ext cx="8248650" cy="523875"/>
          </a:xfrm>
          <a:prstGeom prst="rect">
            <a:avLst/>
          </a:prstGeom>
        </p:spPr>
        <p:txBody>
          <a:bodyPr wrap="none" lIns="91205" tIns="45604" rIns="91205" bIns="45604" fromWordArt="1">
            <a:prstTxWarp prst="textPlain">
              <a:avLst>
                <a:gd name="adj" fmla="val 50000"/>
              </a:avLst>
            </a:prstTxWarp>
          </a:bodyPr>
          <a:lstStyle/>
          <a:p>
            <a:pPr algn="ctr"/>
            <a:r>
              <a:rPr lang="en-US" sz="3600" kern="10">
                <a:ln w="12700">
                  <a:solidFill>
                    <a:srgbClr val="000000"/>
                  </a:solidFill>
                  <a:round/>
                  <a:headEnd/>
                  <a:tailEnd/>
                </a:ln>
                <a:solidFill>
                  <a:srgbClr val="0000FF"/>
                </a:solidFill>
                <a:latin typeface="Arial Black"/>
              </a:rPr>
              <a:t>Routes to Take if Evacuation is Ordered</a:t>
            </a:r>
          </a:p>
        </p:txBody>
      </p:sp>
      <p:graphicFrame>
        <p:nvGraphicFramePr>
          <p:cNvPr id="164867" name="Object 6"/>
          <p:cNvGraphicFramePr>
            <a:graphicFrameLocks noChangeAspect="1"/>
          </p:cNvGraphicFramePr>
          <p:nvPr/>
        </p:nvGraphicFramePr>
        <p:xfrm>
          <a:off x="387366" y="1001714"/>
          <a:ext cx="8405813" cy="5556250"/>
        </p:xfrm>
        <a:graphic>
          <a:graphicData uri="http://schemas.openxmlformats.org/presentationml/2006/ole">
            <mc:AlternateContent xmlns:mc="http://schemas.openxmlformats.org/markup-compatibility/2006">
              <mc:Choice xmlns:v="urn:schemas-microsoft-com:vml" Requires="v">
                <p:oleObj spid="_x0000_s165392" r:id="rId4" imgW="8504762" imgH="5020376" progId="">
                  <p:embed/>
                </p:oleObj>
              </mc:Choice>
              <mc:Fallback>
                <p:oleObj r:id="rId4" imgW="8504762" imgH="5020376"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66" y="1001714"/>
                        <a:ext cx="8405813"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rgbClr val="999994"/>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500" advClick="0" advTm="35000">
        <p:blinds/>
      </p:transition>
    </mc:Choice>
    <mc:Fallback xmlns="">
      <p:transition spd="slow" advClick="0" advTm="35000">
        <p:blind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8883"/>
                                        </p:tgtEl>
                                        <p:attrNameLst>
                                          <p:attrName>style.visibility</p:attrName>
                                        </p:attrNameLst>
                                      </p:cBhvr>
                                      <p:to>
                                        <p:strVal val="visible"/>
                                      </p:to>
                                    </p:set>
                                    <p:anim calcmode="lin" valueType="num">
                                      <p:cBhvr additive="base">
                                        <p:cTn id="7" dur="1000" fill="hold"/>
                                        <p:tgtEl>
                                          <p:spTgt spid="378883"/>
                                        </p:tgtEl>
                                        <p:attrNameLst>
                                          <p:attrName>ppt_x</p:attrName>
                                        </p:attrNameLst>
                                      </p:cBhvr>
                                      <p:tavLst>
                                        <p:tav tm="0">
                                          <p:val>
                                            <p:strVal val="0-#ppt_w/2"/>
                                          </p:val>
                                        </p:tav>
                                        <p:tav tm="100000">
                                          <p:val>
                                            <p:strVal val="#ppt_x"/>
                                          </p:val>
                                        </p:tav>
                                      </p:tavLst>
                                    </p:anim>
                                    <p:anim calcmode="lin" valueType="num">
                                      <p:cBhvr additive="base">
                                        <p:cTn id="8" dur="1000" fill="hold"/>
                                        <p:tgtEl>
                                          <p:spTgt spid="3788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4944070"/>
            <a:ext cx="8382000" cy="923330"/>
          </a:xfrm>
          <a:prstGeom prst="rect">
            <a:avLst/>
          </a:prstGeom>
          <a:solidFill>
            <a:schemeClr val="tx2">
              <a:lumMod val="75000"/>
            </a:schemeClr>
          </a:solidFill>
        </p:spPr>
        <p:txBody>
          <a:bodyPr wrap="square" rtlCol="0">
            <a:spAutoFit/>
          </a:bodyPr>
          <a:lstStyle/>
          <a:p>
            <a:pPr algn="ctr" eaLnBrk="1" fontAlgn="auto" hangingPunct="1">
              <a:spcBef>
                <a:spcPts val="0"/>
              </a:spcBef>
              <a:spcAft>
                <a:spcPts val="0"/>
              </a:spcAft>
            </a:pPr>
            <a:r>
              <a:rPr lang="en-US" sz="1800" dirty="0">
                <a:solidFill>
                  <a:prstClr val="white"/>
                </a:solidFill>
                <a:latin typeface="Calibri"/>
              </a:rPr>
              <a:t>Evacuation zones highlight areas most at risk to storm surge and flooding. Local officials will determine which areas should be evacuated. Areas in Zone A will typically be evacuated first, followed by areas in Zone B.</a:t>
            </a:r>
          </a:p>
        </p:txBody>
      </p:sp>
      <p:sp>
        <p:nvSpPr>
          <p:cNvPr id="6" name="TextBox 5"/>
          <p:cNvSpPr txBox="1"/>
          <p:nvPr/>
        </p:nvSpPr>
        <p:spPr>
          <a:xfrm>
            <a:off x="228600" y="2209800"/>
            <a:ext cx="2590800" cy="2585323"/>
          </a:xfrm>
          <a:prstGeom prst="rect">
            <a:avLst/>
          </a:prstGeom>
          <a:solidFill>
            <a:schemeClr val="tx2">
              <a:lumMod val="75000"/>
            </a:schemeClr>
          </a:solidFill>
        </p:spPr>
        <p:txBody>
          <a:bodyPr wrap="square" rtlCol="0">
            <a:spAutoFit/>
          </a:bodyPr>
          <a:lstStyle/>
          <a:p>
            <a:pPr algn="ctr" eaLnBrk="1" fontAlgn="auto" hangingPunct="1">
              <a:spcBef>
                <a:spcPts val="0"/>
              </a:spcBef>
              <a:spcAft>
                <a:spcPts val="0"/>
              </a:spcAft>
            </a:pPr>
            <a:r>
              <a:rPr lang="en-US" sz="1800" dirty="0">
                <a:solidFill>
                  <a:prstClr val="white"/>
                </a:solidFill>
                <a:latin typeface="Calibri"/>
              </a:rPr>
              <a:t>The Know Your Zone lookup tool is a new color-coded interactive map you can use to determine the evacuation zone where you live, work, or are visiting based upon your street address.</a:t>
            </a:r>
          </a:p>
        </p:txBody>
      </p:sp>
      <p:sp>
        <p:nvSpPr>
          <p:cNvPr id="7" name="TextBox 6"/>
          <p:cNvSpPr txBox="1"/>
          <p:nvPr/>
        </p:nvSpPr>
        <p:spPr>
          <a:xfrm>
            <a:off x="266700" y="6050998"/>
            <a:ext cx="7893935" cy="553998"/>
          </a:xfrm>
          <a:prstGeom prst="rect">
            <a:avLst/>
          </a:prstGeom>
          <a:noFill/>
          <a:ln w="22225">
            <a:solidFill>
              <a:schemeClr val="tx2">
                <a:lumMod val="75000"/>
              </a:schemeClr>
            </a:solidFill>
          </a:ln>
        </p:spPr>
        <p:txBody>
          <a:bodyPr wrap="square" rtlCol="0">
            <a:spAutoFit/>
          </a:bodyPr>
          <a:lstStyle/>
          <a:p>
            <a:pPr algn="ctr" eaLnBrk="1" fontAlgn="auto" hangingPunct="1">
              <a:spcBef>
                <a:spcPts val="0"/>
              </a:spcBef>
              <a:spcAft>
                <a:spcPts val="0"/>
              </a:spcAft>
            </a:pPr>
            <a:r>
              <a:rPr lang="en-US" sz="1500" dirty="0">
                <a:solidFill>
                  <a:srgbClr val="1F497D">
                    <a:lumMod val="75000"/>
                  </a:srgbClr>
                </a:solidFill>
                <a:latin typeface="Calibri"/>
              </a:rPr>
              <a:t>For additional information – visit the Pasquotank-Camden-Elizabeth City Emergency Management website @ pasquotankcountync.org/</a:t>
            </a:r>
            <a:r>
              <a:rPr lang="en-US" sz="1500" dirty="0" err="1">
                <a:solidFill>
                  <a:srgbClr val="1F497D">
                    <a:lumMod val="75000"/>
                  </a:srgbClr>
                </a:solidFill>
                <a:latin typeface="Calibri"/>
              </a:rPr>
              <a:t>pcecem</a:t>
            </a:r>
            <a:r>
              <a:rPr lang="en-US" sz="1500" dirty="0">
                <a:solidFill>
                  <a:srgbClr val="1F497D">
                    <a:lumMod val="75000"/>
                  </a:srgbClr>
                </a:solidFill>
                <a:latin typeface="Calibri"/>
              </a:rPr>
              <a:t> or call 252-335-4444.</a:t>
            </a:r>
            <a:endParaRPr lang="en-US" sz="1500" b="0" dirty="0">
              <a:solidFill>
                <a:prstClr val="black"/>
              </a:solidFill>
              <a:latin typeface="Calibri"/>
            </a:endParaRPr>
          </a:p>
        </p:txBody>
      </p:sp>
      <p:pic>
        <p:nvPicPr>
          <p:cNvPr id="1030" name="Picture 6" descr="U:\My Documents\My Pictures\Emergency Management Logo\small Emergency Management 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0635" y="5962636"/>
            <a:ext cx="914400" cy="7307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SaundersC\Desktop\Camden Evacuation Zone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721" y="175395"/>
            <a:ext cx="5925433" cy="4549005"/>
          </a:xfrm>
          <a:prstGeom prst="rect">
            <a:avLst/>
          </a:prstGeom>
          <a:noFill/>
          <a:ln w="25400">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1026" name="Picture 2" descr="Twitter Graphic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33" y="152400"/>
            <a:ext cx="3976868" cy="198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15769"/>
      </p:ext>
    </p:extLst>
  </p:cSld>
  <p:clrMapOvr>
    <a:masterClrMapping/>
  </p:clrMapOvr>
  <p:transition spd="slow" advClick="0" advTm="35000">
    <p:wheel spokes="1"/>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198438"/>
            <a:ext cx="8267700" cy="1390650"/>
          </a:xfrm>
        </p:spPr>
        <p:txBody>
          <a:bodyPr/>
          <a:lstStyle/>
          <a:p>
            <a:pPr eaLnBrk="1" hangingPunct="1"/>
            <a:r>
              <a:rPr lang="en-US" sz="3200"/>
              <a:t>Notice</a:t>
            </a:r>
            <a:br>
              <a:rPr lang="en-US" sz="3200"/>
            </a:br>
            <a:r>
              <a:rPr lang="en-US" sz="3200"/>
              <a:t>Camden County</a:t>
            </a:r>
            <a:br>
              <a:rPr lang="en-US" sz="3200"/>
            </a:br>
            <a:r>
              <a:rPr lang="en-US" sz="3200"/>
              <a:t>Tax Listing Dates</a:t>
            </a:r>
          </a:p>
        </p:txBody>
      </p:sp>
      <p:sp>
        <p:nvSpPr>
          <p:cNvPr id="165891" name="Rectangle 3"/>
          <p:cNvSpPr>
            <a:spLocks noGrp="1" noChangeArrowheads="1"/>
          </p:cNvSpPr>
          <p:nvPr>
            <p:ph type="body" idx="1"/>
          </p:nvPr>
        </p:nvSpPr>
        <p:spPr>
          <a:xfrm>
            <a:off x="133350" y="1981200"/>
            <a:ext cx="8858250" cy="4552950"/>
          </a:xfrm>
        </p:spPr>
        <p:txBody>
          <a:bodyPr/>
          <a:lstStyle/>
          <a:p>
            <a:pPr marL="0" indent="0" algn="just" eaLnBrk="1" hangingPunct="1">
              <a:buNone/>
            </a:pPr>
            <a:r>
              <a:rPr lang="en-US" sz="2400" dirty="0"/>
              <a:t>All persons who own property subject to taxation must list such property within the period set forth and any persons who fail to do so will be subject to penalties prescribed by law.</a:t>
            </a:r>
          </a:p>
          <a:p>
            <a:pPr marL="0" indent="0" algn="just" eaLnBrk="1" hangingPunct="1">
              <a:buNone/>
            </a:pPr>
            <a:endParaRPr lang="en-US" sz="1200" dirty="0"/>
          </a:p>
          <a:p>
            <a:pPr marL="0" indent="0" algn="just" eaLnBrk="1" hangingPunct="1">
              <a:buNone/>
            </a:pPr>
            <a:r>
              <a:rPr lang="en-US" sz="2400" dirty="0"/>
              <a:t>Due to legislation, real property and licensed vehicles, unless registered with permanent tags, do not require listing by the taxpayer.  If you listed for the 2021 tax year you should receive a listing form by mail, all other personal property, boats, unlicensed vehicles, farm equipment, etc. can be listed with a lister located in the County Assessor’s Office between the hours of 8am and 5pm Monday thru Friday starting January 1</a:t>
            </a:r>
            <a:r>
              <a:rPr lang="en-US" sz="2400" baseline="30000" dirty="0"/>
              <a:t>st</a:t>
            </a:r>
            <a:r>
              <a:rPr lang="en-US" sz="2400" dirty="0"/>
              <a:t> thru January 31</a:t>
            </a:r>
            <a:r>
              <a:rPr lang="en-US" sz="2400" baseline="30000" dirty="0"/>
              <a:t>st</a:t>
            </a:r>
            <a:r>
              <a:rPr lang="en-US" sz="2400" dirty="0"/>
              <a:t> 2022.</a:t>
            </a:r>
          </a:p>
        </p:txBody>
      </p:sp>
      <p:sp>
        <p:nvSpPr>
          <p:cNvPr id="165892" name="Line 4"/>
          <p:cNvSpPr>
            <a:spLocks noChangeShapeType="1"/>
          </p:cNvSpPr>
          <p:nvPr/>
        </p:nvSpPr>
        <p:spPr bwMode="auto">
          <a:xfrm>
            <a:off x="120650" y="1790700"/>
            <a:ext cx="8915400" cy="0"/>
          </a:xfrm>
          <a:prstGeom prst="line">
            <a:avLst/>
          </a:prstGeom>
          <a:noFill/>
          <a:ln w="635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lstStyle/>
          <a:p>
            <a:endParaRPr lang="en-US"/>
          </a:p>
        </p:txBody>
      </p:sp>
      <p:sp>
        <p:nvSpPr>
          <p:cNvPr id="165893" name="Rectangle 5"/>
          <p:cNvSpPr>
            <a:spLocks noChangeArrowheads="1"/>
          </p:cNvSpPr>
          <p:nvPr/>
        </p:nvSpPr>
        <p:spPr bwMode="auto">
          <a:xfrm>
            <a:off x="6553200" y="6180138"/>
            <a:ext cx="23622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nchor="ctr"/>
          <a:lstStyle/>
          <a:p>
            <a:pPr algn="r" eaLnBrk="1" hangingPunct="1"/>
            <a:r>
              <a:rPr lang="en-US" sz="2000" b="0">
                <a:solidFill>
                  <a:srgbClr val="000000"/>
                </a:solidFill>
                <a:latin typeface="Arial" pitchFamily="34" charset="0"/>
              </a:rPr>
              <a:t>Slide 1 of 2</a:t>
            </a:r>
          </a:p>
        </p:txBody>
      </p:sp>
    </p:spTree>
  </p:cSld>
  <p:clrMapOvr>
    <a:masterClrMapping/>
  </p:clrMapOvr>
  <mc:AlternateContent xmlns:mc="http://schemas.openxmlformats.org/markup-compatibility/2006" xmlns:p14="http://schemas.microsoft.com/office/powerpoint/2010/main">
    <mc:Choice Requires="p14">
      <p:transition spd="slow" p14:dur="2500" advClick="0" advTm="35000">
        <p:dissolve/>
      </p:transition>
    </mc:Choice>
    <mc:Fallback xmlns="">
      <p:transition spd="slow" advClick="0" advTm="35000">
        <p:dissolv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198438"/>
            <a:ext cx="8267700" cy="1390650"/>
          </a:xfrm>
        </p:spPr>
        <p:txBody>
          <a:bodyPr/>
          <a:lstStyle/>
          <a:p>
            <a:pPr eaLnBrk="1" hangingPunct="1"/>
            <a:r>
              <a:rPr lang="en-US" sz="3200"/>
              <a:t>Notice</a:t>
            </a:r>
            <a:br>
              <a:rPr lang="en-US" sz="3200"/>
            </a:br>
            <a:r>
              <a:rPr lang="en-US" sz="3200"/>
              <a:t>Camden County</a:t>
            </a:r>
            <a:br>
              <a:rPr lang="en-US" sz="3200"/>
            </a:br>
            <a:r>
              <a:rPr lang="en-US" sz="3200"/>
              <a:t>Tax Listing Dates: Tax-Reduced Valuation</a:t>
            </a:r>
          </a:p>
        </p:txBody>
      </p:sp>
      <p:sp>
        <p:nvSpPr>
          <p:cNvPr id="166915" name="Rectangle 3"/>
          <p:cNvSpPr>
            <a:spLocks noGrp="1" noChangeArrowheads="1"/>
          </p:cNvSpPr>
          <p:nvPr>
            <p:ph type="body" idx="1"/>
          </p:nvPr>
        </p:nvSpPr>
        <p:spPr>
          <a:xfrm>
            <a:off x="133350" y="1981200"/>
            <a:ext cx="8858250" cy="4552950"/>
          </a:xfrm>
        </p:spPr>
        <p:txBody>
          <a:bodyPr/>
          <a:lstStyle/>
          <a:p>
            <a:pPr marL="0" indent="0" algn="just" eaLnBrk="1" hangingPunct="1">
              <a:buNone/>
            </a:pPr>
            <a:r>
              <a:rPr lang="en-US" sz="2400" dirty="0"/>
              <a:t>Persons who are 65 years of age or older, totally and permanently disabled, or are a disabled veteran may qualify for tax reduced valuation.  </a:t>
            </a:r>
          </a:p>
          <a:p>
            <a:pPr marL="0" indent="0" algn="just" eaLnBrk="1" hangingPunct="1">
              <a:buNone/>
            </a:pPr>
            <a:endParaRPr lang="en-US" sz="2400" dirty="0"/>
          </a:p>
          <a:p>
            <a:pPr marL="0" indent="0" algn="just" eaLnBrk="1" hangingPunct="1">
              <a:buNone/>
            </a:pPr>
            <a:r>
              <a:rPr lang="en-US" sz="2400" dirty="0"/>
              <a:t>Persons owning property under cultivation, in forest management or in horticulture may also qualify for tax-reduced valuation.  For qualifications contact the Assessor’s office at 252-338-1919.</a:t>
            </a:r>
          </a:p>
        </p:txBody>
      </p:sp>
      <p:sp>
        <p:nvSpPr>
          <p:cNvPr id="166916" name="Line 4"/>
          <p:cNvSpPr>
            <a:spLocks noChangeShapeType="1"/>
          </p:cNvSpPr>
          <p:nvPr/>
        </p:nvSpPr>
        <p:spPr bwMode="auto">
          <a:xfrm>
            <a:off x="120650" y="1790700"/>
            <a:ext cx="8915400" cy="0"/>
          </a:xfrm>
          <a:prstGeom prst="line">
            <a:avLst/>
          </a:prstGeom>
          <a:noFill/>
          <a:ln w="63500" cap="rnd">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lstStyle/>
          <a:p>
            <a:endParaRPr lang="en-US"/>
          </a:p>
        </p:txBody>
      </p:sp>
      <p:sp>
        <p:nvSpPr>
          <p:cNvPr id="166917" name="Rectangle 5"/>
          <p:cNvSpPr>
            <a:spLocks noChangeArrowheads="1"/>
          </p:cNvSpPr>
          <p:nvPr/>
        </p:nvSpPr>
        <p:spPr bwMode="auto">
          <a:xfrm>
            <a:off x="6553200" y="6180138"/>
            <a:ext cx="236220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05" tIns="45604" rIns="91205" bIns="45604" anchor="ctr"/>
          <a:lstStyle/>
          <a:p>
            <a:pPr algn="r" eaLnBrk="1" hangingPunct="1"/>
            <a:r>
              <a:rPr lang="en-US" sz="2000" b="0" dirty="0">
                <a:solidFill>
                  <a:srgbClr val="000000"/>
                </a:solidFill>
                <a:latin typeface="Arial" pitchFamily="34" charset="0"/>
              </a:rPr>
              <a:t>Slide 2 of 2</a:t>
            </a:r>
          </a:p>
        </p:txBody>
      </p:sp>
    </p:spTree>
  </p:cSld>
  <p:clrMapOvr>
    <a:masterClrMapping/>
  </p:clrMapOvr>
  <mc:AlternateContent xmlns:mc="http://schemas.openxmlformats.org/markup-compatibility/2006" xmlns:p14="http://schemas.microsoft.com/office/powerpoint/2010/main">
    <mc:Choice Requires="p14">
      <p:transition spd="slow" p14:dur="2500" advClick="0" advTm="35000">
        <p:dissolve/>
      </p:transition>
    </mc:Choice>
    <mc:Fallback xmlns="">
      <p:transition spd="slow" advClick="0" advTm="35000">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6" y="395786"/>
            <a:ext cx="8603281" cy="646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16160"/>
      </p:ext>
    </p:extLst>
  </p:cSld>
  <p:clrMapOvr>
    <a:masterClrMapping/>
  </p:clrMapOvr>
  <mc:AlternateContent xmlns:mc="http://schemas.openxmlformats.org/markup-compatibility/2006" xmlns:p14="http://schemas.microsoft.com/office/powerpoint/2010/main">
    <mc:Choice Requires="p14">
      <p:transition spd="slow" p14:dur="800" advClick="0" advTm="35000">
        <p:circle/>
      </p:transition>
    </mc:Choice>
    <mc:Fallback xmlns="">
      <p:transition spd="slow" advClick="0" advTm="35000">
        <p:circle/>
      </p:transition>
    </mc:Fallback>
  </mc:AlternateContent>
</p:sld>
</file>

<file path=ppt/theme/theme1.xml><?xml version="1.0" encoding="utf-8"?>
<a:theme xmlns:a="http://schemas.openxmlformats.org/drawingml/2006/main" name="2_Default Design">
  <a:themeElements>
    <a:clrScheme name="Custom 1">
      <a:dk1>
        <a:sysClr val="windowText" lastClr="000000"/>
      </a:dk1>
      <a:lt1>
        <a:sysClr val="window" lastClr="FFFFFF"/>
      </a:lt1>
      <a:dk2>
        <a:srgbClr val="4E5B6F"/>
      </a:dk2>
      <a:lt2>
        <a:srgbClr val="0000FF"/>
      </a:lt2>
      <a:accent1>
        <a:srgbClr val="00FF00"/>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20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20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1">
      <a:dk1>
        <a:srgbClr val="000000"/>
      </a:dk1>
      <a:lt1>
        <a:srgbClr val="FFFFFF"/>
      </a:lt1>
      <a:dk2>
        <a:srgbClr val="212745"/>
      </a:dk2>
      <a:lt2>
        <a:srgbClr val="B4DCFA"/>
      </a:lt2>
      <a:accent1>
        <a:srgbClr val="4E67C8"/>
      </a:accent1>
      <a:accent2>
        <a:srgbClr val="5ECCF3"/>
      </a:accent2>
      <a:accent3>
        <a:srgbClr val="FFFFFF"/>
      </a:accent3>
      <a:accent4>
        <a:srgbClr val="000000"/>
      </a:accent4>
      <a:accent5>
        <a:srgbClr val="B2B8E0"/>
      </a:accent5>
      <a:accent6>
        <a:srgbClr val="54B9DC"/>
      </a:accent6>
      <a:hlink>
        <a:srgbClr val="56C7AA"/>
      </a:hlink>
      <a:folHlink>
        <a:srgbClr val="59A8D1"/>
      </a:folHlink>
    </a:clrScheme>
    <a:fontScheme name="Slipstream">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pstream 1">
        <a:dk1>
          <a:srgbClr val="000000"/>
        </a:dk1>
        <a:lt1>
          <a:srgbClr val="FFFFFF"/>
        </a:lt1>
        <a:dk2>
          <a:srgbClr val="212745"/>
        </a:dk2>
        <a:lt2>
          <a:srgbClr val="B4DCFA"/>
        </a:lt2>
        <a:accent1>
          <a:srgbClr val="4E67C8"/>
        </a:accent1>
        <a:accent2>
          <a:srgbClr val="5ECCF3"/>
        </a:accent2>
        <a:accent3>
          <a:srgbClr val="FFFFFF"/>
        </a:accent3>
        <a:accent4>
          <a:srgbClr val="000000"/>
        </a:accent4>
        <a:accent5>
          <a:srgbClr val="B2B8E0"/>
        </a:accent5>
        <a:accent6>
          <a:srgbClr val="54B9DC"/>
        </a:accent6>
        <a:hlink>
          <a:srgbClr val="56C7AA"/>
        </a:hlink>
        <a:folHlink>
          <a:srgbClr val="59A8D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Custom 1">
      <a:dk1>
        <a:sysClr val="windowText" lastClr="000000"/>
      </a:dk1>
      <a:lt1>
        <a:sysClr val="window" lastClr="FFFFFF"/>
      </a:lt1>
      <a:dk2>
        <a:srgbClr val="4E5B6F"/>
      </a:dk2>
      <a:lt2>
        <a:srgbClr val="0000FF"/>
      </a:lt2>
      <a:accent1>
        <a:srgbClr val="00FF00"/>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Custom 1">
      <a:dk1>
        <a:sysClr val="windowText" lastClr="000000"/>
      </a:dk1>
      <a:lt1>
        <a:sysClr val="window" lastClr="FFFFFF"/>
      </a:lt1>
      <a:dk2>
        <a:srgbClr val="4E5B6F"/>
      </a:dk2>
      <a:lt2>
        <a:srgbClr val="0000FF"/>
      </a:lt2>
      <a:accent1>
        <a:srgbClr val="00FF00"/>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Theme">
  <a:themeElements>
    <a:clrScheme name="Custom 2">
      <a:dk1>
        <a:srgbClr val="FFFFFF"/>
      </a:dk1>
      <a:lt1>
        <a:sysClr val="window" lastClr="FFFFFF"/>
      </a:lt1>
      <a:dk2>
        <a:srgbClr val="0076BF"/>
      </a:dk2>
      <a:lt2>
        <a:srgbClr val="385988"/>
      </a:lt2>
      <a:accent1>
        <a:srgbClr val="FF4612"/>
      </a:accent1>
      <a:accent2>
        <a:srgbClr val="595955"/>
      </a:accent2>
      <a:accent3>
        <a:srgbClr val="7E7D7E"/>
      </a:accent3>
      <a:accent4>
        <a:srgbClr val="A8D4ED"/>
      </a:accent4>
      <a:accent5>
        <a:srgbClr val="0077A8"/>
      </a:accent5>
      <a:accent6>
        <a:srgbClr val="255AA8"/>
      </a:accent6>
      <a:hlink>
        <a:srgbClr val="BFBFBF"/>
      </a:hlink>
      <a:folHlink>
        <a:srgbClr val="7E7D7E"/>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0000002">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Celebration">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723169</TotalTime>
  <Words>5150</Words>
  <Application>Microsoft Office PowerPoint</Application>
  <PresentationFormat>On-screen Show (4:3)</PresentationFormat>
  <Paragraphs>593</Paragraphs>
  <Slides>87</Slides>
  <Notes>12</Notes>
  <HiddenSlides>18</HiddenSlides>
  <MMClips>0</MMClips>
  <ScaleCrop>false</ScaleCrop>
  <HeadingPairs>
    <vt:vector size="8" baseType="variant">
      <vt:variant>
        <vt:lpstr>Fonts Used</vt:lpstr>
      </vt:variant>
      <vt:variant>
        <vt:i4>24</vt:i4>
      </vt:variant>
      <vt:variant>
        <vt:lpstr>Theme</vt:lpstr>
      </vt:variant>
      <vt:variant>
        <vt:i4>24</vt:i4>
      </vt:variant>
      <vt:variant>
        <vt:lpstr>Embedded OLE Servers</vt:lpstr>
      </vt:variant>
      <vt:variant>
        <vt:i4>1</vt:i4>
      </vt:variant>
      <vt:variant>
        <vt:lpstr>Slide Titles</vt:lpstr>
      </vt:variant>
      <vt:variant>
        <vt:i4>87</vt:i4>
      </vt:variant>
    </vt:vector>
  </HeadingPairs>
  <TitlesOfParts>
    <vt:vector size="136" baseType="lpstr">
      <vt:lpstr>Adobe Myungjo Std M</vt:lpstr>
      <vt:lpstr>Aleo</vt:lpstr>
      <vt:lpstr>Arial</vt:lpstr>
      <vt:lpstr>Arial Black</vt:lpstr>
      <vt:lpstr>Arial Hebrew Scholar</vt:lpstr>
      <vt:lpstr>Bell MT</vt:lpstr>
      <vt:lpstr>Book Antiqua</vt:lpstr>
      <vt:lpstr>Byington</vt:lpstr>
      <vt:lpstr>Calibri</vt:lpstr>
      <vt:lpstr>Candara</vt:lpstr>
      <vt:lpstr>Century</vt:lpstr>
      <vt:lpstr>Century Gothic</vt:lpstr>
      <vt:lpstr>Comic Sans MS</vt:lpstr>
      <vt:lpstr>Constantia</vt:lpstr>
      <vt:lpstr>Courier New</vt:lpstr>
      <vt:lpstr>Georgia</vt:lpstr>
      <vt:lpstr>Impact</vt:lpstr>
      <vt:lpstr>Palatino Linotype</vt:lpstr>
      <vt:lpstr>Stewardson</vt:lpstr>
      <vt:lpstr>Tekton Pro Cond</vt:lpstr>
      <vt:lpstr>Times New Roman</vt:lpstr>
      <vt:lpstr>Trebuchet MS</vt:lpstr>
      <vt:lpstr>Wingdings</vt:lpstr>
      <vt:lpstr>Wingdings 2</vt:lpstr>
      <vt:lpstr>2_Default Design</vt:lpstr>
      <vt:lpstr>Slipstream</vt:lpstr>
      <vt:lpstr>Ppt0000002</vt:lpstr>
      <vt:lpstr>Office Theme</vt:lpstr>
      <vt:lpstr>8_Office Theme</vt:lpstr>
      <vt:lpstr>9_Office Theme</vt:lpstr>
      <vt:lpstr>10_Office Theme</vt:lpstr>
      <vt:lpstr>11_Office Theme</vt:lpstr>
      <vt:lpstr>12_Office Theme</vt:lpstr>
      <vt:lpstr>13_Office Theme</vt:lpstr>
      <vt:lpstr>4_Default Design</vt:lpstr>
      <vt:lpstr>5_Default Design</vt:lpstr>
      <vt:lpstr>3_Default Design</vt:lpstr>
      <vt:lpstr>7_Office Theme</vt:lpstr>
      <vt:lpstr>19_Office Theme</vt:lpstr>
      <vt:lpstr>4_Office Theme</vt:lpstr>
      <vt:lpstr>3_Office Theme</vt:lpstr>
      <vt:lpstr>6_Office Theme</vt:lpstr>
      <vt:lpstr>16_Office Theme</vt:lpstr>
      <vt:lpstr>6_Default Design</vt:lpstr>
      <vt:lpstr>7_Default Design</vt:lpstr>
      <vt:lpstr>1_Office Theme</vt:lpstr>
      <vt:lpstr>5_Office Theme</vt:lpstr>
      <vt:lpstr>Default Design</vt:lpstr>
      <vt:lpstr>Acrobat Document</vt:lpstr>
      <vt:lpstr>Some Slides Are HIDDEN</vt:lpstr>
      <vt:lpstr>PowerPoint Presentation</vt:lpstr>
      <vt:lpstr>Public Wifi at  COA-Currituck &amp; COA-Elizabeth City</vt:lpstr>
      <vt:lpstr>PowerPoint Presentation</vt:lpstr>
      <vt:lpstr>PowerPoint Presentation</vt:lpstr>
      <vt:lpstr>17th Annual  Paddle for the Border </vt:lpstr>
      <vt:lpstr>PowerPoint Presentation</vt:lpstr>
      <vt:lpstr>PowerPoint Presentation</vt:lpstr>
      <vt:lpstr>PowerPoint Presentation</vt:lpstr>
      <vt:lpstr>PowerPoint Presentation</vt:lpstr>
      <vt:lpstr>CAMDEN FOOD PANTRY</vt:lpstr>
      <vt:lpstr>PowerPoint Presentation</vt:lpstr>
      <vt:lpstr>Trying to Access our GIS? This may be some help to you:</vt:lpstr>
      <vt:lpstr>PowerPoint Presentation</vt:lpstr>
      <vt:lpstr>Camden County  Board of Social Services</vt:lpstr>
      <vt:lpstr>Camden County  Tourism Development Authority</vt:lpstr>
      <vt:lpstr>Camden County  Parks &amp; Recreation Advisory Board</vt:lpstr>
      <vt:lpstr>Scouting Volunteers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Wifi at  COA-Currituck &amp; COA-Elizabeth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HEARTS  AFTER SCHOOL PROGRAM TRINITY UNITED METHODIST CHURCH 104 MAIN STREET, SOUTH MILLS IS ACCEPTING APPLICATIONS FOR AFTER SCHOOL CARE  - K – 5TH GRADE. CALL 252-771-5069 (3 PM – 6 PM)</vt:lpstr>
      <vt:lpstr>CONVENIENCE SITE HOURS:</vt:lpstr>
      <vt:lpstr>PowerPoint Presentation</vt:lpstr>
      <vt:lpstr>PowerPoint Presentation</vt:lpstr>
      <vt:lpstr>PowerPoint Presentation</vt:lpstr>
      <vt:lpstr>Call Before You Dig!!</vt:lpstr>
      <vt:lpstr>PowerPoint Presentation</vt:lpstr>
      <vt:lpstr>You don’t have to put up with pushy door-to-door salespeople… If you are bothered by pushy sales tactics, call the Sheriff’s Office and report it…</vt:lpstr>
      <vt:lpstr>PowerPoint Presentation</vt:lpstr>
      <vt:lpstr>IF YOU HAVE RECEIVED A NOTICE FROM THE IRS STATING YOU HAVE UN-REPORTED INCOME FROM A COMPANY YOU HAVE NEVER WORKED FOR…  You could be a victim of IDENTITY THEFT! If this happens to you, please notify the Sheriff’s Office and the Camden County Tax Department</vt:lpstr>
      <vt:lpstr>PowerPoint Presentation</vt:lpstr>
      <vt:lpstr>Public Wifi at  COA-Currituck &amp; COA-Elizabeth City</vt:lpstr>
      <vt:lpstr>PowerPoint Presentation</vt:lpstr>
      <vt:lpstr>PUBLIC WARNING</vt:lpstr>
      <vt:lpstr>PUBLIC WARNING</vt:lpstr>
      <vt:lpstr>PUBLIC WARNING</vt:lpstr>
      <vt:lpstr>PUBLIC WARNING</vt:lpstr>
      <vt:lpstr>PUBLIC WARNING</vt:lpstr>
      <vt:lpstr>PUBLIC WARNING</vt:lpstr>
      <vt:lpstr>PUBLIC WARNING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Notice Camden County Tax Listing Dates</vt:lpstr>
      <vt:lpstr>Notice Camden County Tax Listing Dates: Tax-Reduced Valuation</vt:lpstr>
    </vt:vector>
  </TitlesOfParts>
  <Company>camden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ernie</dc:creator>
  <cp:lastModifiedBy>Amy Barnett</cp:lastModifiedBy>
  <cp:revision>2637</cp:revision>
  <cp:lastPrinted>2021-04-06T16:21:21Z</cp:lastPrinted>
  <dcterms:created xsi:type="dcterms:W3CDTF">2002-11-21T19:44:42Z</dcterms:created>
  <dcterms:modified xsi:type="dcterms:W3CDTF">2022-01-06T17:08:12Z</dcterms:modified>
</cp:coreProperties>
</file>